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7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8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4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3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C349-8FF0-4B7B-8797-FF04DAF474D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B523-2F6E-4864-997A-2A6ECB46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154951"/>
            <a:ext cx="5322252" cy="4007474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33171" y="154952"/>
            <a:ext cx="5727047" cy="400110"/>
          </a:xfrm>
          <a:prstGeom prst="rect">
            <a:avLst/>
          </a:prstGeom>
          <a:solidFill>
            <a:schemeClr val="bg1"/>
          </a:solidFill>
          <a:ln w="53975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Cooper Std Black" panose="0208090304030B020404" pitchFamily="18" charset="0"/>
              </a:rPr>
              <a:t>DMS New School Kitchen &amp; Service Lines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598BD-B06D-47FF-B460-C3B13CF4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9337">
            <a:off x="3339925" y="1254679"/>
            <a:ext cx="5650341" cy="4705348"/>
          </a:xfrm>
          <a:prstGeom prst="rect">
            <a:avLst/>
          </a:prstGeom>
          <a:ln w="66675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0844">
            <a:off x="351027" y="3596861"/>
            <a:ext cx="4028072" cy="2706734"/>
          </a:xfrm>
          <a:prstGeom prst="rect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0024B-7AAB-4B35-AC50-B6A9863F7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3089">
            <a:off x="8819555" y="3732573"/>
            <a:ext cx="3086181" cy="2789504"/>
          </a:xfrm>
          <a:prstGeom prst="rect">
            <a:avLst/>
          </a:prstGeom>
          <a:ln w="44450">
            <a:solidFill>
              <a:srgbClr val="0070C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5A1A49-2539-40DC-BA99-4707DF27E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58" y="689407"/>
            <a:ext cx="3693621" cy="3043782"/>
          </a:xfrm>
          <a:prstGeom prst="rect">
            <a:avLst/>
          </a:prstGeom>
          <a:ln w="666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1713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Cooper Std Black</vt:lpstr>
      <vt:lpstr>Office Theme</vt:lpstr>
      <vt:lpstr>PowerPoint Presentation</vt:lpstr>
    </vt:vector>
  </TitlesOfParts>
  <Company>MCCSD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Kidd</dc:creator>
  <cp:lastModifiedBy>Bill Kidd</cp:lastModifiedBy>
  <cp:revision>13</cp:revision>
  <dcterms:created xsi:type="dcterms:W3CDTF">2019-03-01T16:46:16Z</dcterms:created>
  <dcterms:modified xsi:type="dcterms:W3CDTF">2019-09-12T14:41:53Z</dcterms:modified>
</cp:coreProperties>
</file>