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7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75DCB02-9BB8-47FD-8907-85C794F793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77" d="100"/>
          <a:sy n="77" d="100"/>
        </p:scale>
        <p:origin x="26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5924A5A6-5C55-40C6-89C0-265A97AA73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D8D055-0D58-4DA2-B62B-0ED0F0B9C300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F0274D-B0B9-4FB2-8C12-70FCBEE3A3C4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E94D3E-CDF4-48E3-A516-BA35F2AC1CF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2354C3B-689A-4563-BA9E-5CF5D3B4DF3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7115CB-AC2A-42AB-87FE-A1CC9C3E4C6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37471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F2E79C-6267-4241-93E4-CD028442F77C}" type="datetimeFigureOut">
              <a:rPr lang="en-US" smtClean="0"/>
              <a:t>9/11/2024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78355-8F84-408F-AC68-F05978315CC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8975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-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34480C-B752-41C8-9439-F152DDCD7B4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984448"/>
            <a:ext cx="9144000" cy="2151934"/>
          </a:xfrm>
        </p:spPr>
        <p:txBody>
          <a:bodyPr lIns="180000" tIns="180000" rIns="180000" bIns="180000" anchor="ctr" anchorCtr="0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B1E33B-5438-42AC-B091-1B29DED209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114802"/>
            <a:ext cx="9144000" cy="1041960"/>
          </a:xfrm>
        </p:spPr>
        <p:txBody>
          <a:bodyPr/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CC2FE9E-CB43-46F0-96E9-53D69612056C}"/>
              </a:ext>
            </a:extLst>
          </p:cNvPr>
          <p:cNvCxnSpPr/>
          <p:nvPr userDrawn="1"/>
        </p:nvCxnSpPr>
        <p:spPr>
          <a:xfrm>
            <a:off x="0" y="1828800"/>
            <a:ext cx="12192000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EDF7516D-2F94-469C-9C3F-FED8FC6170AE}"/>
              </a:ext>
            </a:extLst>
          </p:cNvPr>
          <p:cNvCxnSpPr/>
          <p:nvPr userDrawn="1"/>
        </p:nvCxnSpPr>
        <p:spPr>
          <a:xfrm>
            <a:off x="0" y="5126781"/>
            <a:ext cx="12192000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4CAF691-8D88-4749-8F6D-95AC1241706D}"/>
              </a:ext>
            </a:extLst>
          </p:cNvPr>
          <p:cNvCxnSpPr/>
          <p:nvPr userDrawn="1"/>
        </p:nvCxnSpPr>
        <p:spPr>
          <a:xfrm>
            <a:off x="2118000" y="3980733"/>
            <a:ext cx="7956000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E0454304-ABD8-4858-878C-7C4D3C7A3C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63285" y="1984448"/>
            <a:ext cx="11898085" cy="2987999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Trophy">
            <a:extLst>
              <a:ext uri="{FF2B5EF4-FFF2-40B4-BE49-F238E27FC236}">
                <a16:creationId xmlns:a16="http://schemas.microsoft.com/office/drawing/2014/main" id="{7D6A44E3-F7C8-4F30-8EAF-12E1560D83E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01922" y="2008304"/>
            <a:ext cx="2988000" cy="2988000"/>
          </a:xfrm>
          <a:prstGeom prst="rect">
            <a:avLst/>
          </a:prstGeom>
        </p:spPr>
      </p:pic>
      <p:pic>
        <p:nvPicPr>
          <p:cNvPr id="11" name="Picture 10" descr="Trophy">
            <a:extLst>
              <a:ext uri="{FF2B5EF4-FFF2-40B4-BE49-F238E27FC236}">
                <a16:creationId xmlns:a16="http://schemas.microsoft.com/office/drawing/2014/main" id="{7BD5F644-CD19-49D1-8555-E97F01D245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31934" y="2008304"/>
            <a:ext cx="2988000" cy="298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9385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>
            <a:extLst>
              <a:ext uri="{FF2B5EF4-FFF2-40B4-BE49-F238E27FC236}">
                <a16:creationId xmlns:a16="http://schemas.microsoft.com/office/drawing/2014/main" id="{6F6743B2-14AB-4DBC-AB79-FCC10A61C6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1D66E52-F333-455B-894F-CC504CE1AF8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6862" y="1335769"/>
            <a:ext cx="4316565" cy="1152000"/>
          </a:xfrm>
          <a:ln w="19050">
            <a:noFill/>
          </a:ln>
        </p:spPr>
        <p:txBody>
          <a:bodyPr lIns="180000" rIns="180000" anchor="ctr" anchorCtr="0"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0979B84-3ED2-412D-B24C-936283300B71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616875" y="1083891"/>
            <a:ext cx="5450036" cy="5038561"/>
          </a:xfrm>
          <a:noFill/>
          <a:ln w="25400">
            <a:solidFill>
              <a:schemeClr val="accent4"/>
            </a:soli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1800" i="0">
                <a:solidFill>
                  <a:schemeClr val="bg2">
                    <a:lumMod val="9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3BA7C19-DB59-463F-8A01-4E65F3A2E4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33868" y="2506295"/>
            <a:ext cx="4329559" cy="3583499"/>
          </a:xfrm>
        </p:spPr>
        <p:txBody>
          <a:bodyPr lIns="180000" tIns="180000" rIns="180000" bIns="180000"/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noProof="0"/>
              <a:t>Edit Master text styles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7C2D4BE-7E57-4971-BBCD-59C384B3CA94}"/>
              </a:ext>
            </a:extLst>
          </p:cNvPr>
          <p:cNvCxnSpPr>
            <a:cxnSpLocks/>
          </p:cNvCxnSpPr>
          <p:nvPr userDrawn="1"/>
        </p:nvCxnSpPr>
        <p:spPr>
          <a:xfrm>
            <a:off x="1311609" y="2497032"/>
            <a:ext cx="4104000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16407167-E303-45B1-84B9-F74255EC9A99}"/>
              </a:ext>
            </a:extLst>
          </p:cNvPr>
          <p:cNvSpPr/>
          <p:nvPr userDrawn="1"/>
        </p:nvSpPr>
        <p:spPr>
          <a:xfrm>
            <a:off x="1110343" y="1083894"/>
            <a:ext cx="9960427" cy="5038561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932124-B1CD-47E5-A5E9-822745E36A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15D349D-819E-43A8-BD5B-C3BE83491CC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noProof="0" smtClean="0"/>
              <a:pPr algn="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0267107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raphic 12">
            <a:extLst>
              <a:ext uri="{FF2B5EF4-FFF2-40B4-BE49-F238E27FC236}">
                <a16:creationId xmlns:a16="http://schemas.microsoft.com/office/drawing/2014/main" id="{E35FA887-179D-4624-92B0-61F3DFAEB79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79D3F-A3B0-42A7-B9EB-7C8A379F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E0A4D8D-3CC4-4072-99D4-9F542583BCF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83164" y="2550025"/>
            <a:ext cx="3225596" cy="3529166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28114DF-48FA-4766-9101-83ED0973843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368430" y="1602862"/>
            <a:ext cx="3492000" cy="3529166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noProof="0" dirty="0"/>
              <a:t>Insert or Drag &amp; Drop Your Image</a:t>
            </a:r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EE6BE4BE-9B8A-4555-9B03-51AF73DB1DB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8005008" y="2550025"/>
            <a:ext cx="3225596" cy="3529166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noProof="0" dirty="0"/>
              <a:t>Insert or Drag &amp; Drop Your Image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BF6853-D3A5-4BA7-B701-814EE2E2E5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386223"/>
            <a:ext cx="12192000" cy="1188000"/>
          </a:xfrm>
          <a:noFill/>
        </p:spPr>
        <p:txBody>
          <a:bodyPr lIns="180000"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A7A4E5D-411A-499C-B4F8-ACE1C1D229AB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noProof="0" smtClean="0"/>
              <a:pPr algn="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703002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Image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4A33DAAD-83EE-494A-AE8A-3AB3B3A4D8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79D3F-A3B0-42A7-B9EB-7C8A379F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E0A4D8D-3CC4-4072-99D4-9F542583BCF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73684" y="1361688"/>
            <a:ext cx="3225596" cy="221932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B01631BF-8CD0-406C-92B6-784FF1272300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483202" y="1361688"/>
            <a:ext cx="3225596" cy="221932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5933E28A-DB64-4300-A6BD-36199325C3E1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992720" y="1361688"/>
            <a:ext cx="3225596" cy="221932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A043875D-3972-435F-8442-983924BE929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73684" y="3821606"/>
            <a:ext cx="3225596" cy="221932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10CD810E-7470-4EEA-A1AF-B36612E2BBD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483202" y="3821606"/>
            <a:ext cx="3225596" cy="221932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DBADDA5C-3906-481D-B73E-63746C6566E5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992720" y="3821606"/>
            <a:ext cx="3225596" cy="221932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23F0AAF0-97BC-497A-932A-E77FAD141AB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366558"/>
            <a:ext cx="12192000" cy="1188000"/>
          </a:xfrm>
          <a:noFill/>
        </p:spPr>
        <p:txBody>
          <a:bodyPr lIns="180000" rIns="180000"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606E011-3882-49F0-AC35-3A0FBC097C08}"/>
              </a:ext>
            </a:extLst>
          </p:cNvPr>
          <p:cNvSpPr>
            <a:spLocks noGrp="1"/>
          </p:cNvSpPr>
          <p:nvPr>
            <p:ph type="sldNum" sz="quarter" idx="19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noProof="0" smtClean="0"/>
              <a:pPr algn="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790467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Image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Graphic 19">
            <a:extLst>
              <a:ext uri="{FF2B5EF4-FFF2-40B4-BE49-F238E27FC236}">
                <a16:creationId xmlns:a16="http://schemas.microsoft.com/office/drawing/2014/main" id="{AD16102B-42BC-4CA3-948F-01B0794C296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79D3F-A3B0-42A7-B9EB-7C8A379F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64502"/>
            <a:ext cx="4114800" cy="365125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E0A4D8D-3CC4-4072-99D4-9F542583BCF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64783" y="1280560"/>
            <a:ext cx="2484286" cy="221932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A043875D-3972-435F-8442-983924BE929D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953891" y="3625647"/>
            <a:ext cx="3349685" cy="2844751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10CD810E-7470-4EEA-A1AF-B36612E2BBDD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421421" y="3625647"/>
            <a:ext cx="3349685" cy="2844751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DBADDA5C-3906-481D-B73E-63746C6566E5}"/>
              </a:ext>
            </a:extLst>
          </p:cNvPr>
          <p:cNvSpPr>
            <a:spLocks noGrp="1"/>
          </p:cNvSpPr>
          <p:nvPr>
            <p:ph type="pic" sz="quarter" idx="18" hasCustomPrompt="1"/>
          </p:nvPr>
        </p:nvSpPr>
        <p:spPr>
          <a:xfrm>
            <a:off x="7899837" y="3625647"/>
            <a:ext cx="3349685" cy="2844751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80147B5-4AFF-4A79-A8D5-C56A938EE463}"/>
              </a:ext>
            </a:extLst>
          </p:cNvPr>
          <p:cNvSpPr>
            <a:spLocks noGrp="1"/>
          </p:cNvSpPr>
          <p:nvPr>
            <p:ph type="pic" sz="quarter" idx="19" hasCustomPrompt="1"/>
          </p:nvPr>
        </p:nvSpPr>
        <p:spPr>
          <a:xfrm>
            <a:off x="3563732" y="1280559"/>
            <a:ext cx="2484286" cy="221932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E216A68D-DE29-4CE8-AFAB-C03A53DEB82F}"/>
              </a:ext>
            </a:extLst>
          </p:cNvPr>
          <p:cNvSpPr>
            <a:spLocks noGrp="1"/>
          </p:cNvSpPr>
          <p:nvPr>
            <p:ph type="pic" sz="quarter" idx="20" hasCustomPrompt="1"/>
          </p:nvPr>
        </p:nvSpPr>
        <p:spPr>
          <a:xfrm>
            <a:off x="6162681" y="1280558"/>
            <a:ext cx="2484286" cy="221932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121F7C08-939B-4FE6-9865-7E69EC3FCC3E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8761630" y="1280558"/>
            <a:ext cx="2484286" cy="221932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35FE45DC-9781-4A86-9D0D-16693EE227C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366558"/>
            <a:ext cx="12192000" cy="1188000"/>
          </a:xfrm>
          <a:noFill/>
        </p:spPr>
        <p:txBody>
          <a:bodyPr lIns="180000"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1991EDA-EA41-42A5-B137-927C20A5096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noProof="0" smtClean="0"/>
              <a:pPr algn="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12314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s Only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13">
            <a:extLst>
              <a:ext uri="{FF2B5EF4-FFF2-40B4-BE49-F238E27FC236}">
                <a16:creationId xmlns:a16="http://schemas.microsoft.com/office/drawing/2014/main" id="{8784D882-B816-462A-8384-78DDADF51A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E0A4D8D-3CC4-4072-99D4-9F542583BCF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60510" y="1982589"/>
            <a:ext cx="3564000" cy="3529166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28114DF-48FA-4766-9101-83ED09738431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4662795" y="1982589"/>
            <a:ext cx="2866411" cy="3529166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noProof="0" dirty="0"/>
              <a:t>Insert or Drag &amp; Drop Your Image</a:t>
            </a:r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EE6BE4BE-9B8A-4555-9B03-51AF73DB1DB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7664390" y="1982589"/>
            <a:ext cx="3564000" cy="3529166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noProof="0" dirty="0"/>
              <a:t>Insert or Drag &amp; Drop Your Image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5BE894F0-66B9-41A5-AE51-D606012733A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366558"/>
            <a:ext cx="12192000" cy="1188000"/>
          </a:xfrm>
          <a:noFill/>
        </p:spPr>
        <p:txBody>
          <a:bodyPr lIns="180000"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B7C6AE31-F98B-4DB6-ADC5-F995776204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64503"/>
            <a:ext cx="4114800" cy="365125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E0AEADF-908B-4495-B229-AC1C72CA10A8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noProof="0" smtClean="0"/>
              <a:pPr algn="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737316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mages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Graphic 15">
            <a:extLst>
              <a:ext uri="{FF2B5EF4-FFF2-40B4-BE49-F238E27FC236}">
                <a16:creationId xmlns:a16="http://schemas.microsoft.com/office/drawing/2014/main" id="{414A74DD-3070-445D-BB0A-60BB5A27084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79D3F-A3B0-42A7-B9EB-7C8A379F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64503"/>
            <a:ext cx="4114800" cy="365125"/>
          </a:xfrm>
        </p:spPr>
        <p:txBody>
          <a:bodyPr/>
          <a:lstStyle/>
          <a:p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E0A4D8D-3CC4-4072-99D4-9F542583BCF6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962974" y="1369130"/>
            <a:ext cx="1961080" cy="4266164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86B7416-42FA-4EA3-89E9-3DF47B890F5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057425" y="2310328"/>
            <a:ext cx="1961080" cy="4266164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2002C2AA-AD97-42B2-8A9E-8186A64944C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5130104" y="1369130"/>
            <a:ext cx="1961080" cy="4266164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012DB77D-AF25-4879-BF38-4C596E3F0A2A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7191901" y="2310328"/>
            <a:ext cx="1961080" cy="4266164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9F2B4F1B-AA79-41A8-869D-5E03B2AA53BB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9264578" y="1369130"/>
            <a:ext cx="1961080" cy="4266164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34A02638-F527-4C20-A744-813ECC352FC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366558"/>
            <a:ext cx="12192000" cy="1188000"/>
          </a:xfrm>
          <a:noFill/>
        </p:spPr>
        <p:txBody>
          <a:bodyPr lIns="180000"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DED64F0-79DF-46B4-BD4F-DA5828F791CF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noProof="0" smtClean="0"/>
              <a:pPr algn="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8421727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Images Only (2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13">
            <a:extLst>
              <a:ext uri="{FF2B5EF4-FFF2-40B4-BE49-F238E27FC236}">
                <a16:creationId xmlns:a16="http://schemas.microsoft.com/office/drawing/2014/main" id="{8CD1F338-0D23-465A-8BD8-96A1F5FF99E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79D3F-A3B0-42A7-B9EB-7C8A379F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E0A4D8D-3CC4-4072-99D4-9F542583BCF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959851" y="1365448"/>
            <a:ext cx="1910667" cy="1550869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dirty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86B7416-42FA-4EA3-89E9-3DF47B890F5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3000000" y="1365448"/>
            <a:ext cx="6192000" cy="498990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C52C80BB-2C42-4BA7-9FD6-7713B4ADC144}"/>
              </a:ext>
            </a:extLst>
          </p:cNvPr>
          <p:cNvSpPr>
            <a:spLocks noGrp="1" noChangeAspect="1"/>
          </p:cNvSpPr>
          <p:nvPr>
            <p:ph type="pic" sz="quarter" idx="17" hasCustomPrompt="1"/>
          </p:nvPr>
        </p:nvSpPr>
        <p:spPr>
          <a:xfrm>
            <a:off x="959851" y="3084569"/>
            <a:ext cx="1910667" cy="1550869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dirty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FF57FB3-C22C-4543-91BB-A23E70B821D1}"/>
              </a:ext>
            </a:extLst>
          </p:cNvPr>
          <p:cNvSpPr>
            <a:spLocks noGrp="1" noChangeAspect="1"/>
          </p:cNvSpPr>
          <p:nvPr>
            <p:ph type="pic" sz="quarter" idx="18" hasCustomPrompt="1"/>
          </p:nvPr>
        </p:nvSpPr>
        <p:spPr>
          <a:xfrm>
            <a:off x="959851" y="4803689"/>
            <a:ext cx="1910667" cy="1550869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dirty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A499CD97-6918-47EE-AF3F-CC8A94B6EC04}"/>
              </a:ext>
            </a:extLst>
          </p:cNvPr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9321477" y="1365451"/>
            <a:ext cx="1910667" cy="1550869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dirty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FEEE1B6E-B05A-478B-900D-FE72F09CD1AC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9321477" y="3084968"/>
            <a:ext cx="1910667" cy="1550869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dirty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53703653-A4F3-4862-A147-982026583210}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9321477" y="4804484"/>
            <a:ext cx="1910667" cy="1550869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lang="en-US" sz="1200" dirty="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AC030B28-063A-4160-BFCF-05305D2843A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366558"/>
            <a:ext cx="12192000" cy="1188000"/>
          </a:xfrm>
          <a:noFill/>
        </p:spPr>
        <p:txBody>
          <a:bodyPr lIns="180000"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AD359DF-69BE-4851-9514-092CE9572E75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noProof="0" smtClean="0"/>
              <a:pPr algn="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6985201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Images Only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B292768B-08B1-485D-9540-CB06BEE9B12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79D3F-A3B0-42A7-B9EB-7C8A379F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86B7416-42FA-4EA3-89E9-3DF47B890F5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68832" y="1340516"/>
            <a:ext cx="6084000" cy="4966704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A499CD97-6918-47EE-AF3F-CC8A94B6EC04}"/>
              </a:ext>
            </a:extLst>
          </p:cNvPr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7210781" y="1340516"/>
            <a:ext cx="4023531" cy="3284639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FEEE1B6E-B05A-478B-900D-FE72F09CD1AC}"/>
              </a:ext>
            </a:extLst>
          </p:cNvPr>
          <p:cNvSpPr>
            <a:spLocks noGrp="1" noChangeAspect="1"/>
          </p:cNvSpPr>
          <p:nvPr>
            <p:ph type="pic" sz="quarter" idx="20" hasCustomPrompt="1"/>
          </p:nvPr>
        </p:nvSpPr>
        <p:spPr>
          <a:xfrm>
            <a:off x="7213586" y="4788358"/>
            <a:ext cx="1902247" cy="154403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53703653-A4F3-4862-A147-982026583210}"/>
              </a:ext>
            </a:extLst>
          </p:cNvPr>
          <p:cNvSpPr>
            <a:spLocks noGrp="1" noChangeAspect="1"/>
          </p:cNvSpPr>
          <p:nvPr>
            <p:ph type="pic" sz="quarter" idx="21" hasCustomPrompt="1"/>
          </p:nvPr>
        </p:nvSpPr>
        <p:spPr>
          <a:xfrm>
            <a:off x="9332023" y="4788358"/>
            <a:ext cx="1902247" cy="154403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4B30BDF6-2D70-47C2-94FA-C060656745F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366559"/>
            <a:ext cx="12192000" cy="1188000"/>
          </a:xfrm>
          <a:noFill/>
        </p:spPr>
        <p:txBody>
          <a:bodyPr lIns="180000"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CFC8167-25A8-4095-AD80-618AEA56A726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noProof="0" smtClean="0"/>
              <a:pPr algn="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4247969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Images Only (3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phic 16">
            <a:extLst>
              <a:ext uri="{FF2B5EF4-FFF2-40B4-BE49-F238E27FC236}">
                <a16:creationId xmlns:a16="http://schemas.microsoft.com/office/drawing/2014/main" id="{EA1CD952-48B3-4187-8D0C-39ADFB81CA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86B7416-42FA-4EA3-89E9-3DF47B890F5F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959613" y="1321389"/>
            <a:ext cx="6228000" cy="5159036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5" name="Picture Placeholder 8">
            <a:extLst>
              <a:ext uri="{FF2B5EF4-FFF2-40B4-BE49-F238E27FC236}">
                <a16:creationId xmlns:a16="http://schemas.microsoft.com/office/drawing/2014/main" id="{A499CD97-6918-47EE-AF3F-CC8A94B6EC04}"/>
              </a:ext>
            </a:extLst>
          </p:cNvPr>
          <p:cNvSpPr>
            <a:spLocks noGrp="1" noChangeAspect="1"/>
          </p:cNvSpPr>
          <p:nvPr>
            <p:ph type="pic" sz="quarter" idx="19" hasCustomPrompt="1"/>
          </p:nvPr>
        </p:nvSpPr>
        <p:spPr>
          <a:xfrm>
            <a:off x="7322445" y="1317647"/>
            <a:ext cx="1902247" cy="160326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A3C72A3-6BFB-47C3-991D-8E1CFCD710BB}"/>
              </a:ext>
            </a:extLst>
          </p:cNvPr>
          <p:cNvSpPr>
            <a:spLocks noGrp="1" noChangeAspect="1"/>
          </p:cNvSpPr>
          <p:nvPr>
            <p:ph type="pic" sz="quarter" idx="22" hasCustomPrompt="1"/>
          </p:nvPr>
        </p:nvSpPr>
        <p:spPr>
          <a:xfrm>
            <a:off x="7322445" y="3097403"/>
            <a:ext cx="1902247" cy="160326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0A032C8B-CE2C-402C-9DA3-EC76B42BE739}"/>
              </a:ext>
            </a:extLst>
          </p:cNvPr>
          <p:cNvSpPr>
            <a:spLocks noGrp="1" noChangeAspect="1"/>
          </p:cNvSpPr>
          <p:nvPr>
            <p:ph type="pic" sz="quarter" idx="23" hasCustomPrompt="1"/>
          </p:nvPr>
        </p:nvSpPr>
        <p:spPr>
          <a:xfrm>
            <a:off x="7322445" y="4877160"/>
            <a:ext cx="1902247" cy="160326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1D427975-68FA-44AF-8215-4C277A48C4D4}"/>
              </a:ext>
            </a:extLst>
          </p:cNvPr>
          <p:cNvSpPr>
            <a:spLocks noGrp="1" noChangeAspect="1"/>
          </p:cNvSpPr>
          <p:nvPr>
            <p:ph type="pic" sz="quarter" idx="24" hasCustomPrompt="1"/>
          </p:nvPr>
        </p:nvSpPr>
        <p:spPr>
          <a:xfrm>
            <a:off x="9337930" y="1317647"/>
            <a:ext cx="1902247" cy="160326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04AEF995-F59A-4300-BE62-AC22980F140C}"/>
              </a:ext>
            </a:extLst>
          </p:cNvPr>
          <p:cNvSpPr>
            <a:spLocks noGrp="1" noChangeAspect="1"/>
          </p:cNvSpPr>
          <p:nvPr>
            <p:ph type="pic" sz="quarter" idx="25" hasCustomPrompt="1"/>
          </p:nvPr>
        </p:nvSpPr>
        <p:spPr>
          <a:xfrm>
            <a:off x="9337930" y="3097403"/>
            <a:ext cx="1902247" cy="160326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F391775D-0E48-479C-B64F-9D38B424B7F8}"/>
              </a:ext>
            </a:extLst>
          </p:cNvPr>
          <p:cNvSpPr>
            <a:spLocks noGrp="1" noChangeAspect="1"/>
          </p:cNvSpPr>
          <p:nvPr>
            <p:ph type="pic" sz="quarter" idx="26" hasCustomPrompt="1"/>
          </p:nvPr>
        </p:nvSpPr>
        <p:spPr>
          <a:xfrm>
            <a:off x="9337930" y="4877160"/>
            <a:ext cx="1902247" cy="160326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4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77A93B94-AEE3-41CD-8E05-34E24489A0E2}"/>
              </a:ext>
            </a:extLst>
          </p:cNvPr>
          <p:cNvSpPr>
            <a:spLocks noGrp="1" noChangeAspect="1"/>
          </p:cNvSpPr>
          <p:nvPr>
            <p:ph type="title" hasCustomPrompt="1"/>
          </p:nvPr>
        </p:nvSpPr>
        <p:spPr>
          <a:xfrm>
            <a:off x="-1" y="366558"/>
            <a:ext cx="12192000" cy="1188000"/>
          </a:xfrm>
          <a:noFill/>
        </p:spPr>
        <p:txBody>
          <a:bodyPr lIns="180000" rIns="180000"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8" name="Footer Placeholder 2">
            <a:extLst>
              <a:ext uri="{FF2B5EF4-FFF2-40B4-BE49-F238E27FC236}">
                <a16:creationId xmlns:a16="http://schemas.microsoft.com/office/drawing/2014/main" id="{26C6D3D8-2493-4C44-9951-F995198774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4334"/>
            <a:ext cx="4114800" cy="365125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0A3D56-3905-45DD-B130-9DB3078CCF32}"/>
              </a:ext>
            </a:extLst>
          </p:cNvPr>
          <p:cNvSpPr>
            <a:spLocks noGrp="1"/>
          </p:cNvSpPr>
          <p:nvPr>
            <p:ph type="sldNum" sz="quarter" idx="27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noProof="0" smtClean="0"/>
              <a:pPr algn="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29255051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mages Only (1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14">
            <a:extLst>
              <a:ext uri="{FF2B5EF4-FFF2-40B4-BE49-F238E27FC236}">
                <a16:creationId xmlns:a16="http://schemas.microsoft.com/office/drawing/2014/main" id="{083A7C8E-BFA2-447C-A6A3-8D98157A129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A3C72A3-6BFB-47C3-991D-8E1CFCD710BB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60073" y="1586335"/>
            <a:ext cx="2052000" cy="2052000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0A032C8B-CE2C-402C-9DA3-EC76B42BE73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3017323" y="3759266"/>
            <a:ext cx="2052000" cy="2052000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4" name="Picture Placeholder 8">
            <a:extLst>
              <a:ext uri="{FF2B5EF4-FFF2-40B4-BE49-F238E27FC236}">
                <a16:creationId xmlns:a16="http://schemas.microsoft.com/office/drawing/2014/main" id="{61438D2B-07D3-415F-886C-0F95A03973DA}"/>
              </a:ext>
            </a:extLst>
          </p:cNvPr>
          <p:cNvSpPr>
            <a:spLocks noGrp="1"/>
          </p:cNvSpPr>
          <p:nvPr>
            <p:ph type="pic" sz="quarter" idx="27" hasCustomPrompt="1"/>
          </p:nvPr>
        </p:nvSpPr>
        <p:spPr>
          <a:xfrm>
            <a:off x="7133568" y="3759266"/>
            <a:ext cx="2052000" cy="2052000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6" name="Picture Placeholder 8">
            <a:extLst>
              <a:ext uri="{FF2B5EF4-FFF2-40B4-BE49-F238E27FC236}">
                <a16:creationId xmlns:a16="http://schemas.microsoft.com/office/drawing/2014/main" id="{C976F183-7B8C-449B-870D-881AD57A4734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9185766" y="1586335"/>
            <a:ext cx="2052000" cy="2052000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C4B83CBE-B52C-4CEB-B647-DE11EFDD8EE4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070000" y="1586335"/>
            <a:ext cx="2052000" cy="2052000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567EF9AC-1A81-4F42-9520-519E4306A81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366558"/>
            <a:ext cx="12192000" cy="1188000"/>
          </a:xfrm>
          <a:noFill/>
        </p:spPr>
        <p:txBody>
          <a:bodyPr lIns="180000"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2" name="Footer Placeholder 2">
            <a:extLst>
              <a:ext uri="{FF2B5EF4-FFF2-40B4-BE49-F238E27FC236}">
                <a16:creationId xmlns:a16="http://schemas.microsoft.com/office/drawing/2014/main" id="{F99FBC6D-90C7-487D-A976-344B3BF701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21592B0-81FD-4C59-A4AB-95A115BB46C1}"/>
              </a:ext>
            </a:extLst>
          </p:cNvPr>
          <p:cNvSpPr>
            <a:spLocks noGrp="1"/>
          </p:cNvSpPr>
          <p:nvPr>
            <p:ph type="sldNum" sz="quarter" idx="30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noProof="0" smtClean="0"/>
              <a:pPr algn="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56677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49749-34EC-4101-9D77-EAEEB409992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632856" y="1546451"/>
            <a:ext cx="8926287" cy="2154691"/>
          </a:xfrm>
        </p:spPr>
        <p:txBody>
          <a:bodyPr lIns="432000" tIns="180000" rIns="432000" bIns="180000" anchor="ctr" anchorCtr="0"/>
          <a:lstStyle>
            <a:lvl1pPr algn="l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A63AAD-2A8C-4C76-B5CB-56626A8420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30294" y="3701142"/>
            <a:ext cx="8931410" cy="1654628"/>
          </a:xfrm>
        </p:spPr>
        <p:txBody>
          <a:bodyPr lIns="432000" tIns="180000" rIns="432000" bIns="180000"/>
          <a:lstStyle>
            <a:lvl1pPr marL="0" indent="0" algn="l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84D0C5-AF8D-41C7-938F-CE9A9CBD22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5C3008B-B98D-4E03-AD87-A05A372BB059}"/>
              </a:ext>
            </a:extLst>
          </p:cNvPr>
          <p:cNvSpPr/>
          <p:nvPr userDrawn="1"/>
        </p:nvSpPr>
        <p:spPr>
          <a:xfrm>
            <a:off x="1632857" y="1546451"/>
            <a:ext cx="8926287" cy="3918178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BC155A-8FB7-4AF7-A442-C97A3CC68C9B}"/>
              </a:ext>
            </a:extLst>
          </p:cNvPr>
          <p:cNvCxnSpPr/>
          <p:nvPr userDrawn="1"/>
        </p:nvCxnSpPr>
        <p:spPr>
          <a:xfrm>
            <a:off x="2057316" y="3599732"/>
            <a:ext cx="8208000" cy="0"/>
          </a:xfrm>
          <a:prstGeom prst="line">
            <a:avLst/>
          </a:prstGeom>
          <a:ln w="381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 descr="Trophy">
            <a:extLst>
              <a:ext uri="{FF2B5EF4-FFF2-40B4-BE49-F238E27FC236}">
                <a16:creationId xmlns:a16="http://schemas.microsoft.com/office/drawing/2014/main" id="{1ABF8C7B-79BC-4E5E-A3DB-CFD3C3D29D5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49827" y="1564708"/>
            <a:ext cx="2052000" cy="205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3012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 Image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13">
            <a:extLst>
              <a:ext uri="{FF2B5EF4-FFF2-40B4-BE49-F238E27FC236}">
                <a16:creationId xmlns:a16="http://schemas.microsoft.com/office/drawing/2014/main" id="{0282A252-CF5C-4DEF-BCEB-9BAB1833F9B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0A3C72A3-6BFB-47C3-991D-8E1CFCD710BB}"/>
              </a:ext>
            </a:extLst>
          </p:cNvPr>
          <p:cNvSpPr>
            <a:spLocks noGrp="1"/>
          </p:cNvSpPr>
          <p:nvPr>
            <p:ph type="pic" sz="quarter" idx="22" hasCustomPrompt="1"/>
          </p:nvPr>
        </p:nvSpPr>
        <p:spPr>
          <a:xfrm>
            <a:off x="957943" y="1366332"/>
            <a:ext cx="4015530" cy="5012698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0A032C8B-CE2C-402C-9DA3-EC76B42BE73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082802" y="3075516"/>
            <a:ext cx="1961080" cy="159237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F391775D-0E48-479C-B64F-9D38B424B7F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082802" y="4781587"/>
            <a:ext cx="1961080" cy="159237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C4B83CBE-B52C-4CEB-B647-DE11EFDD8EE4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082802" y="1369446"/>
            <a:ext cx="1961080" cy="1592375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925BBE22-00BA-4786-9AA5-E10CEAF72807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7145582" y="1366332"/>
            <a:ext cx="4088475" cy="5012698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id="{4281808E-F486-4B52-B23B-E2E52E8091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366558"/>
            <a:ext cx="12192000" cy="1188000"/>
          </a:xfrm>
          <a:noFill/>
        </p:spPr>
        <p:txBody>
          <a:bodyPr lIns="180000"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20" name="Footer Placeholder 2">
            <a:extLst>
              <a:ext uri="{FF2B5EF4-FFF2-40B4-BE49-F238E27FC236}">
                <a16:creationId xmlns:a16="http://schemas.microsoft.com/office/drawing/2014/main" id="{609F16AC-4576-40C3-9E45-4282F3619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74334"/>
            <a:ext cx="411480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B03F727-83EE-4266-B67C-091932E1AAE8}"/>
              </a:ext>
            </a:extLst>
          </p:cNvPr>
          <p:cNvSpPr>
            <a:spLocks noGrp="1"/>
          </p:cNvSpPr>
          <p:nvPr>
            <p:ph type="sldNum" sz="quarter" idx="31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noProof="0" smtClean="0"/>
              <a:pPr algn="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5901680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 Images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raphic 17">
            <a:extLst>
              <a:ext uri="{FF2B5EF4-FFF2-40B4-BE49-F238E27FC236}">
                <a16:creationId xmlns:a16="http://schemas.microsoft.com/office/drawing/2014/main" id="{77651ABE-8767-4EAA-9743-239503F7B35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0A032C8B-CE2C-402C-9DA3-EC76B42BE739}"/>
              </a:ext>
            </a:extLst>
          </p:cNvPr>
          <p:cNvSpPr>
            <a:spLocks noGrp="1"/>
          </p:cNvSpPr>
          <p:nvPr>
            <p:ph type="pic" sz="quarter" idx="23" hasCustomPrompt="1"/>
          </p:nvPr>
        </p:nvSpPr>
        <p:spPr>
          <a:xfrm>
            <a:off x="5093688" y="3086600"/>
            <a:ext cx="1877287" cy="1584000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3" name="Picture Placeholder 8">
            <a:extLst>
              <a:ext uri="{FF2B5EF4-FFF2-40B4-BE49-F238E27FC236}">
                <a16:creationId xmlns:a16="http://schemas.microsoft.com/office/drawing/2014/main" id="{F391775D-0E48-479C-B64F-9D38B424B7F8}"/>
              </a:ext>
            </a:extLst>
          </p:cNvPr>
          <p:cNvSpPr>
            <a:spLocks noGrp="1"/>
          </p:cNvSpPr>
          <p:nvPr>
            <p:ph type="pic" sz="quarter" idx="26" hasCustomPrompt="1"/>
          </p:nvPr>
        </p:nvSpPr>
        <p:spPr>
          <a:xfrm>
            <a:off x="5093686" y="4799449"/>
            <a:ext cx="1877287" cy="1584000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7" name="Picture Placeholder 8">
            <a:extLst>
              <a:ext uri="{FF2B5EF4-FFF2-40B4-BE49-F238E27FC236}">
                <a16:creationId xmlns:a16="http://schemas.microsoft.com/office/drawing/2014/main" id="{C4B83CBE-B52C-4CEB-B647-DE11EFDD8EE4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5093687" y="1373750"/>
            <a:ext cx="1877287" cy="1584000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2" name="Picture Placeholder 8">
            <a:extLst>
              <a:ext uri="{FF2B5EF4-FFF2-40B4-BE49-F238E27FC236}">
                <a16:creationId xmlns:a16="http://schemas.microsoft.com/office/drawing/2014/main" id="{925BBE22-00BA-4786-9AA5-E10CEAF72807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942801" y="3967424"/>
            <a:ext cx="4008073" cy="2412000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9D7FEE9D-86C8-42F2-A418-88D3A1388CD8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942801" y="1391033"/>
            <a:ext cx="4008073" cy="2412000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F2337555-DF1C-4AD2-B60A-93AD085D55D1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7113783" y="3967423"/>
            <a:ext cx="4135415" cy="2412000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93E6385A-BE14-4110-AFA9-83DF6DE20289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7113785" y="1373749"/>
            <a:ext cx="4135415" cy="2412000"/>
          </a:xfrm>
          <a:noFill/>
          <a:ln w="38100">
            <a:gradFill flip="none" rotWithShape="1">
              <a:gsLst>
                <a:gs pos="0">
                  <a:schemeClr val="accent4">
                    <a:lumMod val="40000"/>
                    <a:lumOff val="60000"/>
                  </a:schemeClr>
                </a:gs>
                <a:gs pos="46000">
                  <a:schemeClr val="accent4">
                    <a:lumMod val="95000"/>
                    <a:lumOff val="5000"/>
                  </a:schemeClr>
                </a:gs>
                <a:gs pos="100000">
                  <a:schemeClr val="accent4">
                    <a:lumMod val="60000"/>
                  </a:schemeClr>
                </a:gs>
              </a:gsLst>
              <a:path path="circle">
                <a:fillToRect l="50000" t="130000" r="50000" b="-30000"/>
              </a:path>
              <a:tileRect/>
            </a:gradFill>
          </a:ln>
          <a:effectLst>
            <a:outerShdw blurRad="63500" sx="102000" sy="102000" algn="ctr" rotWithShape="0">
              <a:prstClr val="black">
                <a:alpha val="20000"/>
              </a:prstClr>
            </a:outerShdw>
          </a:effectLst>
        </p:spPr>
        <p:txBody>
          <a:bodyPr anchor="ctr" anchorCtr="0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>
                <a:solidFill>
                  <a:schemeClr val="bg2">
                    <a:lumMod val="90000"/>
                  </a:schemeClr>
                </a:solidFill>
              </a:defRPr>
            </a:lvl1pPr>
          </a:lstStyle>
          <a:p>
            <a:r>
              <a:rPr lang="en-US" noProof="0" dirty="0"/>
              <a:t>Insert or Drag &amp; Drop Your Image</a:t>
            </a: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8B3088C5-EAC9-4DED-8C7B-652DC03C2B9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-1" y="366558"/>
            <a:ext cx="12192000" cy="1188000"/>
          </a:xfrm>
          <a:noFill/>
        </p:spPr>
        <p:txBody>
          <a:bodyPr lIns="180000" anchor="ctr" anchorCtr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en-US" noProof="0"/>
              <a:t>CLICK TO EDIT MASTER TITLE STYLE</a:t>
            </a:r>
          </a:p>
        </p:txBody>
      </p:sp>
      <p:sp>
        <p:nvSpPr>
          <p:cNvPr id="15" name="Footer Placeholder 2">
            <a:extLst>
              <a:ext uri="{FF2B5EF4-FFF2-40B4-BE49-F238E27FC236}">
                <a16:creationId xmlns:a16="http://schemas.microsoft.com/office/drawing/2014/main" id="{6053F27A-836B-4904-8AA5-221723DE7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4166"/>
            <a:ext cx="4114800" cy="365125"/>
          </a:xfrm>
        </p:spPr>
        <p:txBody>
          <a:bodyPr/>
          <a:lstStyle>
            <a:lvl1pPr>
              <a:defRPr>
                <a:solidFill>
                  <a:schemeClr val="accent4"/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925EDE5-0ED1-4A1A-B2ED-ECD33A9D8C35}"/>
              </a:ext>
            </a:extLst>
          </p:cNvPr>
          <p:cNvSpPr>
            <a:spLocks noGrp="1"/>
          </p:cNvSpPr>
          <p:nvPr>
            <p:ph type="sldNum" sz="quarter" idx="34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noProof="0" smtClean="0"/>
              <a:pPr algn="r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61408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CCFC3-E752-47A7-840A-466CC363CCB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7429" y="365125"/>
            <a:ext cx="9797143" cy="1202418"/>
          </a:xfrm>
          <a:effectLst>
            <a:innerShdw blurRad="63500" dist="50800" dir="16200000">
              <a:prstClr val="black">
                <a:alpha val="20000"/>
              </a:prstClr>
            </a:innerShdw>
          </a:effectLst>
        </p:spPr>
        <p:txBody>
          <a:bodyPr lIns="180000" tIns="180000" rIns="180000" bIns="180000" anchor="ctr" anchorCtr="0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C08934-958C-43A3-A2C6-709C62B5E3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0218" y="1597024"/>
            <a:ext cx="9797141" cy="4351338"/>
          </a:xfrm>
        </p:spPr>
        <p:txBody>
          <a:bodyPr lIns="180000" tIns="180000" rIns="180000" bIns="18000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9" name="Graphic 8">
            <a:extLst>
              <a:ext uri="{FF2B5EF4-FFF2-40B4-BE49-F238E27FC236}">
                <a16:creationId xmlns:a16="http://schemas.microsoft.com/office/drawing/2014/main" id="{74A1A553-FEF6-444F-A417-C2F7DDB0F5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3F0B21D-18A5-48FC-89CA-CE120E495E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58C11068-3F18-44E8-B79E-576C6E9A67F0}"/>
              </a:ext>
            </a:extLst>
          </p:cNvPr>
          <p:cNvGrpSpPr/>
          <p:nvPr userDrawn="1"/>
        </p:nvGrpSpPr>
        <p:grpSpPr>
          <a:xfrm>
            <a:off x="1197429" y="374376"/>
            <a:ext cx="9797142" cy="6481197"/>
            <a:chOff x="1412228" y="374376"/>
            <a:chExt cx="9360000" cy="6481197"/>
          </a:xfrm>
        </p:grpSpPr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0878D99C-ED60-4DC9-B717-9ABB2838656C}"/>
                </a:ext>
              </a:extLst>
            </p:cNvPr>
            <p:cNvCxnSpPr/>
            <p:nvPr userDrawn="1"/>
          </p:nvCxnSpPr>
          <p:spPr>
            <a:xfrm>
              <a:off x="1412228" y="1386756"/>
              <a:ext cx="9360000" cy="0"/>
            </a:xfrm>
            <a:prstGeom prst="line">
              <a:avLst/>
            </a:prstGeom>
            <a:ln w="25400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>
              <a:extLst>
                <a:ext uri="{FF2B5EF4-FFF2-40B4-BE49-F238E27FC236}">
                  <a16:creationId xmlns:a16="http://schemas.microsoft.com/office/drawing/2014/main" id="{7395E627-040A-4D2A-8C6D-3A6B8F5EEEDA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768886" y="374376"/>
              <a:ext cx="0" cy="1008000"/>
            </a:xfrm>
            <a:prstGeom prst="straightConnector1">
              <a:avLst/>
            </a:prstGeom>
            <a:ln w="25400" cap="rnd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F6B3DF08-00D7-4D1E-A9D4-2E813C57986B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423114" y="1383573"/>
              <a:ext cx="0" cy="5472000"/>
            </a:xfrm>
            <a:prstGeom prst="straightConnector1">
              <a:avLst/>
            </a:prstGeom>
            <a:ln w="25400" cap="rnd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FB5779-4BF7-471D-8BD7-45D6AFF02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3924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Graphic 16">
            <a:extLst>
              <a:ext uri="{FF2B5EF4-FFF2-40B4-BE49-F238E27FC236}">
                <a16:creationId xmlns:a16="http://schemas.microsoft.com/office/drawing/2014/main" id="{C9FE06D1-2A81-49E0-AE87-0837EA17048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EBA8B9C2-CB88-4EC2-92B5-45414A02B30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7429" y="365126"/>
            <a:ext cx="9784540" cy="1188000"/>
          </a:xfrm>
          <a:effectLst>
            <a:innerShdw blurRad="63500" dist="50800" dir="16200000">
              <a:prstClr val="black">
                <a:alpha val="20000"/>
              </a:prstClr>
            </a:innerShdw>
          </a:effectLst>
        </p:spPr>
        <p:txBody>
          <a:bodyPr lIns="180000"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3CF7DD-123B-4E39-ADBD-7418829C8C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26352" y="1600033"/>
            <a:ext cx="4788000" cy="4351338"/>
          </a:xfrm>
        </p:spPr>
        <p:txBody>
          <a:bodyPr lIns="180000" tIns="180000" rIns="180000" bIns="18000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CFFB44-AC6A-43CD-B9F8-40A896DFC0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3969" y="1600033"/>
            <a:ext cx="4788000" cy="4351338"/>
          </a:xfrm>
        </p:spPr>
        <p:txBody>
          <a:bodyPr lIns="180000" tIns="180000" rIns="180000" bIns="180000"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FE85E3B-6FCD-44EA-B47E-1712DFFDB5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A923FCAC-A85C-4155-A44E-4B0C2BA98217}"/>
              </a:ext>
            </a:extLst>
          </p:cNvPr>
          <p:cNvGrpSpPr/>
          <p:nvPr userDrawn="1"/>
        </p:nvGrpSpPr>
        <p:grpSpPr>
          <a:xfrm>
            <a:off x="1197429" y="374376"/>
            <a:ext cx="9797142" cy="6481197"/>
            <a:chOff x="1412228" y="374376"/>
            <a:chExt cx="9360000" cy="648119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AE2D58-D583-4966-B49D-95339DC118FD}"/>
                </a:ext>
              </a:extLst>
            </p:cNvPr>
            <p:cNvCxnSpPr/>
            <p:nvPr userDrawn="1"/>
          </p:nvCxnSpPr>
          <p:spPr>
            <a:xfrm>
              <a:off x="1412228" y="1386756"/>
              <a:ext cx="9360000" cy="0"/>
            </a:xfrm>
            <a:prstGeom prst="line">
              <a:avLst/>
            </a:prstGeom>
            <a:ln w="25400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>
              <a:extLst>
                <a:ext uri="{FF2B5EF4-FFF2-40B4-BE49-F238E27FC236}">
                  <a16:creationId xmlns:a16="http://schemas.microsoft.com/office/drawing/2014/main" id="{55AE9A20-D883-458D-B514-9F88880C980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768886" y="374376"/>
              <a:ext cx="0" cy="1008000"/>
            </a:xfrm>
            <a:prstGeom prst="straightConnector1">
              <a:avLst/>
            </a:prstGeom>
            <a:ln w="25400" cap="rnd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>
              <a:extLst>
                <a:ext uri="{FF2B5EF4-FFF2-40B4-BE49-F238E27FC236}">
                  <a16:creationId xmlns:a16="http://schemas.microsoft.com/office/drawing/2014/main" id="{CCC5A360-BB5C-40E3-AC47-811C4D923D2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423114" y="1383573"/>
              <a:ext cx="0" cy="5472000"/>
            </a:xfrm>
            <a:prstGeom prst="straightConnector1">
              <a:avLst/>
            </a:prstGeom>
            <a:ln w="25400" cap="rnd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7CC2F4-54F6-4448-90FF-82F2B7B09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5069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Graphic 20">
            <a:extLst>
              <a:ext uri="{FF2B5EF4-FFF2-40B4-BE49-F238E27FC236}">
                <a16:creationId xmlns:a16="http://schemas.microsoft.com/office/drawing/2014/main" id="{B57A7DFD-1E69-4230-A0BD-897114A46C3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206355-3ABD-439A-8583-E582596DCC9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220217" y="365124"/>
            <a:ext cx="9784387" cy="1188000"/>
          </a:xfrm>
        </p:spPr>
        <p:txBody>
          <a:bodyPr lIns="180000" tIns="180000" rIns="180000" bIns="180000"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BAF2A8-71BF-46A5-821F-8DC5D43A3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220789" y="1583193"/>
            <a:ext cx="4680000" cy="570137"/>
          </a:xfrm>
        </p:spPr>
        <p:txBody>
          <a:bodyPr lIns="180000" tIns="180000" rIns="180000" bIns="180000" anchor="ctr" anchorCtr="0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A453C5-0C0C-408A-8A63-AA6471414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20789" y="2194281"/>
            <a:ext cx="4680000" cy="3897412"/>
          </a:xfrm>
        </p:spPr>
        <p:txBody>
          <a:bodyPr lIns="180000" tIns="180000" rIns="180000" bIns="18000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3C7D4ED-F304-4111-A39F-507319FD09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24604" y="1594075"/>
            <a:ext cx="4680000" cy="570137"/>
          </a:xfrm>
        </p:spPr>
        <p:txBody>
          <a:bodyPr lIns="180000" tIns="180000" rIns="180000" bIns="180000" anchor="ctr" anchorCtr="0"/>
          <a:lstStyle>
            <a:lvl1pPr marL="0" indent="0">
              <a:buNone/>
              <a:defRPr sz="3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941F9E-72C4-41AE-A016-CCC7A5289C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24604" y="2205163"/>
            <a:ext cx="4680000" cy="3897412"/>
          </a:xfrm>
        </p:spPr>
        <p:txBody>
          <a:bodyPr lIns="180000" tIns="180000" rIns="180000" bIns="18000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E43A8CC-F0C3-4164-AF5E-9B9590041D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6766EC54-0F08-4CE6-A3BB-8FCD5636049E}"/>
              </a:ext>
            </a:extLst>
          </p:cNvPr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5692CE7E-A71C-4DC4-85E8-56A1C30A5AF7}"/>
              </a:ext>
            </a:extLst>
          </p:cNvPr>
          <p:cNvGrpSpPr/>
          <p:nvPr userDrawn="1"/>
        </p:nvGrpSpPr>
        <p:grpSpPr>
          <a:xfrm>
            <a:off x="1197429" y="374376"/>
            <a:ext cx="9797142" cy="6481197"/>
            <a:chOff x="1412228" y="374376"/>
            <a:chExt cx="9360000" cy="6481197"/>
          </a:xfrm>
        </p:grpSpPr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15EF88C8-B319-4FC6-9BC2-04160403379D}"/>
                </a:ext>
              </a:extLst>
            </p:cNvPr>
            <p:cNvCxnSpPr/>
            <p:nvPr userDrawn="1"/>
          </p:nvCxnSpPr>
          <p:spPr>
            <a:xfrm>
              <a:off x="1412228" y="1386756"/>
              <a:ext cx="9360000" cy="0"/>
            </a:xfrm>
            <a:prstGeom prst="line">
              <a:avLst/>
            </a:prstGeom>
            <a:ln w="25400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>
              <a:extLst>
                <a:ext uri="{FF2B5EF4-FFF2-40B4-BE49-F238E27FC236}">
                  <a16:creationId xmlns:a16="http://schemas.microsoft.com/office/drawing/2014/main" id="{972FE62C-BA0D-449A-BA61-A2A6431DA41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768886" y="374376"/>
              <a:ext cx="0" cy="1008000"/>
            </a:xfrm>
            <a:prstGeom prst="straightConnector1">
              <a:avLst/>
            </a:prstGeom>
            <a:ln w="25400" cap="rnd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>
              <a:extLst>
                <a:ext uri="{FF2B5EF4-FFF2-40B4-BE49-F238E27FC236}">
                  <a16:creationId xmlns:a16="http://schemas.microsoft.com/office/drawing/2014/main" id="{C0C48BBD-F91A-4C7C-938E-4595B70C8723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423114" y="1383573"/>
              <a:ext cx="0" cy="5472000"/>
            </a:xfrm>
            <a:prstGeom prst="straightConnector1">
              <a:avLst/>
            </a:prstGeom>
            <a:ln w="25400" cap="rnd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8EC757B-0E73-4F7C-BD66-F596D8997AAB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4103489" y="3842645"/>
            <a:ext cx="4392000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2AA79AA-8CBF-4A2E-92C1-6869E86DE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7386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14">
            <a:extLst>
              <a:ext uri="{FF2B5EF4-FFF2-40B4-BE49-F238E27FC236}">
                <a16:creationId xmlns:a16="http://schemas.microsoft.com/office/drawing/2014/main" id="{BB3D888B-4EDF-4877-846C-FCC6C0E478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32C7EB-466E-4C9F-81BA-7F49899B2D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7429" y="365125"/>
            <a:ext cx="9785748" cy="1188000"/>
          </a:xfrm>
          <a:effectLst>
            <a:innerShdw blurRad="63500" dist="50800" dir="16200000">
              <a:prstClr val="black">
                <a:alpha val="20000"/>
              </a:prstClr>
            </a:innerShdw>
          </a:effectLst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F1907-099F-45B1-8D16-BDC5FA314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57B82A6-7698-4544-8E48-4160491AFEA9}"/>
              </a:ext>
            </a:extLst>
          </p:cNvPr>
          <p:cNvGrpSpPr/>
          <p:nvPr userDrawn="1"/>
        </p:nvGrpSpPr>
        <p:grpSpPr>
          <a:xfrm>
            <a:off x="1197429" y="374376"/>
            <a:ext cx="9797142" cy="6481197"/>
            <a:chOff x="1412228" y="374376"/>
            <a:chExt cx="9360000" cy="648119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7E68C92-797B-4D9F-87CA-4F849F31D724}"/>
                </a:ext>
              </a:extLst>
            </p:cNvPr>
            <p:cNvCxnSpPr/>
            <p:nvPr userDrawn="1"/>
          </p:nvCxnSpPr>
          <p:spPr>
            <a:xfrm>
              <a:off x="1412228" y="1386756"/>
              <a:ext cx="9360000" cy="0"/>
            </a:xfrm>
            <a:prstGeom prst="line">
              <a:avLst/>
            </a:prstGeom>
            <a:ln w="25400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E19D557-A125-415E-8AC8-FE9D499436C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768886" y="374376"/>
              <a:ext cx="0" cy="1008000"/>
            </a:xfrm>
            <a:prstGeom prst="straightConnector1">
              <a:avLst/>
            </a:prstGeom>
            <a:ln w="25400" cap="rnd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CEA2C3A-1570-44BE-A8AF-A3E40DDDF0A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423114" y="1383573"/>
              <a:ext cx="0" cy="5472000"/>
            </a:xfrm>
            <a:prstGeom prst="straightConnector1">
              <a:avLst/>
            </a:prstGeom>
            <a:ln w="25400" cap="rnd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904712-5DF0-4959-8658-8DB4F34C9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011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raphic 14">
            <a:extLst>
              <a:ext uri="{FF2B5EF4-FFF2-40B4-BE49-F238E27FC236}">
                <a16:creationId xmlns:a16="http://schemas.microsoft.com/office/drawing/2014/main" id="{BB3D888B-4EDF-4877-846C-FCC6C0E478C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32C7EB-466E-4C9F-81BA-7F49899B2D2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97429" y="365125"/>
            <a:ext cx="9785748" cy="1188000"/>
          </a:xfrm>
          <a:effectLst>
            <a:innerShdw blurRad="63500" dist="50800" dir="16200000">
              <a:prstClr val="black">
                <a:alpha val="20000"/>
              </a:prstClr>
            </a:innerShdw>
          </a:effectLst>
        </p:spPr>
        <p:txBody>
          <a:bodyPr/>
          <a:lstStyle>
            <a:lvl1pPr algn="l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5F1907-099F-45B1-8D16-BDC5FA314F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A57B82A6-7698-4544-8E48-4160491AFEA9}"/>
              </a:ext>
            </a:extLst>
          </p:cNvPr>
          <p:cNvGrpSpPr/>
          <p:nvPr userDrawn="1"/>
        </p:nvGrpSpPr>
        <p:grpSpPr>
          <a:xfrm>
            <a:off x="1197429" y="374376"/>
            <a:ext cx="9797142" cy="6481197"/>
            <a:chOff x="1412228" y="374376"/>
            <a:chExt cx="9360000" cy="648119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07E68C92-797B-4D9F-87CA-4F849F31D724}"/>
                </a:ext>
              </a:extLst>
            </p:cNvPr>
            <p:cNvCxnSpPr/>
            <p:nvPr userDrawn="1"/>
          </p:nvCxnSpPr>
          <p:spPr>
            <a:xfrm>
              <a:off x="1412228" y="1386756"/>
              <a:ext cx="9360000" cy="0"/>
            </a:xfrm>
            <a:prstGeom prst="line">
              <a:avLst/>
            </a:prstGeom>
            <a:ln w="25400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Arrow Connector 11">
              <a:extLst>
                <a:ext uri="{FF2B5EF4-FFF2-40B4-BE49-F238E27FC236}">
                  <a16:creationId xmlns:a16="http://schemas.microsoft.com/office/drawing/2014/main" id="{BE19D557-A125-415E-8AC8-FE9D499436C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0768886" y="374376"/>
              <a:ext cx="0" cy="1008000"/>
            </a:xfrm>
            <a:prstGeom prst="straightConnector1">
              <a:avLst/>
            </a:prstGeom>
            <a:ln w="25400" cap="rnd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>
              <a:extLst>
                <a:ext uri="{FF2B5EF4-FFF2-40B4-BE49-F238E27FC236}">
                  <a16:creationId xmlns:a16="http://schemas.microsoft.com/office/drawing/2014/main" id="{CCEA2C3A-1570-44BE-A8AF-A3E40DDDF0A0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423114" y="1383573"/>
              <a:ext cx="0" cy="5472000"/>
            </a:xfrm>
            <a:prstGeom prst="straightConnector1">
              <a:avLst/>
            </a:prstGeom>
            <a:ln w="25400" cap="rnd">
              <a:gradFill>
                <a:gsLst>
                  <a:gs pos="0">
                    <a:schemeClr val="accent4">
                      <a:lumMod val="75000"/>
                    </a:schemeClr>
                  </a:gs>
                  <a:gs pos="44000">
                    <a:schemeClr val="accent4"/>
                  </a:gs>
                  <a:gs pos="83000">
                    <a:schemeClr val="accent4">
                      <a:lumMod val="75000"/>
                    </a:schemeClr>
                  </a:gs>
                  <a:gs pos="100000">
                    <a:schemeClr val="accent4"/>
                  </a:gs>
                </a:gsLst>
                <a:lin ang="5400000" scaled="1"/>
              </a:gradFill>
              <a:tailEnd type="none" w="lg" len="lg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6D904712-5DF0-4959-8658-8DB4F34C9A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C654456E-C893-4C7E-94FC-FA8885F3622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2143628" y="2232067"/>
            <a:ext cx="7904745" cy="2393866"/>
          </a:xfrm>
        </p:spPr>
        <p:txBody>
          <a:bodyPr anchor="ctr"/>
          <a:lstStyle>
            <a:lvl1pPr marL="0" indent="0" algn="ctr">
              <a:buNone/>
              <a:defRPr sz="4000" b="1"/>
            </a:lvl1pPr>
            <a:lvl2pPr marL="457200" indent="0">
              <a:buNone/>
              <a:defRPr/>
            </a:lvl2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0780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phic 7">
            <a:extLst>
              <a:ext uri="{FF2B5EF4-FFF2-40B4-BE49-F238E27FC236}">
                <a16:creationId xmlns:a16="http://schemas.microsoft.com/office/drawing/2014/main" id="{876B2BA9-DB3C-4E31-BB36-A39505A9A4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9779D3F-A3B0-42A7-B9EB-7C8A379F59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16613FE-8CC2-4271-89DB-63B9CDED9F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99B7B7-BAFC-4AB3-9D8A-C8D0EF92EB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7718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Graphic 13">
            <a:extLst>
              <a:ext uri="{FF2B5EF4-FFF2-40B4-BE49-F238E27FC236}">
                <a16:creationId xmlns:a16="http://schemas.microsoft.com/office/drawing/2014/main" id="{67A09558-45A5-4247-B4F0-0291EFFBB7A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515777" y="6193902"/>
            <a:ext cx="540000" cy="540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46735E4-3B4D-4703-BD90-5E2A4470CE9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144588" y="1328486"/>
            <a:ext cx="4428859" cy="1153457"/>
          </a:xfrm>
        </p:spPr>
        <p:txBody>
          <a:bodyPr lIns="180000" anchor="ctr" anchorCtr="0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5CF371-A558-4749-8644-E64FED629F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07692" y="1328486"/>
            <a:ext cx="5463078" cy="4714676"/>
          </a:xfrm>
          <a:noFill/>
        </p:spPr>
        <p:txBody>
          <a:bodyPr lIns="180000" tIns="180000" rIns="180000" bIns="180000"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39A40F-9130-407D-A28B-CA82AD70A94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144588" y="2495920"/>
            <a:ext cx="4428859" cy="3547242"/>
          </a:xfrm>
        </p:spPr>
        <p:txBody>
          <a:bodyPr lIns="180000" tIns="180000" rIns="180000" bIns="180000"/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535906-7EA7-4EF1-BC13-AE045D00C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D2249C26-E165-41EA-9D6E-43442DBD969F}"/>
              </a:ext>
            </a:extLst>
          </p:cNvPr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89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F2F6BB03-CF3F-4AAB-99CE-E90D614EB7EB}"/>
              </a:ext>
            </a:extLst>
          </p:cNvPr>
          <p:cNvSpPr/>
          <p:nvPr userDrawn="1"/>
        </p:nvSpPr>
        <p:spPr>
          <a:xfrm>
            <a:off x="1110343" y="1083894"/>
            <a:ext cx="9960427" cy="5038561"/>
          </a:xfrm>
          <a:prstGeom prst="rect">
            <a:avLst/>
          </a:prstGeom>
          <a:noFill/>
          <a:ln w="254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92CD708A-8B02-4F07-B9B2-1BFB656AC6D8}"/>
              </a:ext>
            </a:extLst>
          </p:cNvPr>
          <p:cNvCxnSpPr>
            <a:cxnSpLocks/>
          </p:cNvCxnSpPr>
          <p:nvPr userDrawn="1"/>
        </p:nvCxnSpPr>
        <p:spPr>
          <a:xfrm rot="16200000">
            <a:off x="3516352" y="3602312"/>
            <a:ext cx="4176000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50B7E7A2-A9A0-446F-BF16-6D8FBDA1BAED}"/>
              </a:ext>
            </a:extLst>
          </p:cNvPr>
          <p:cNvCxnSpPr>
            <a:cxnSpLocks/>
          </p:cNvCxnSpPr>
          <p:nvPr userDrawn="1"/>
        </p:nvCxnSpPr>
        <p:spPr>
          <a:xfrm>
            <a:off x="1311609" y="2497032"/>
            <a:ext cx="4104000" cy="0"/>
          </a:xfrm>
          <a:prstGeom prst="line">
            <a:avLst/>
          </a:prstGeom>
          <a:ln w="254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B462725-6AED-414C-BC1F-9A3129E27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smtClean="0"/>
              <a:pPr algn="r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7743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2">
                <a:lumMod val="50000"/>
              </a:schemeClr>
            </a:gs>
            <a:gs pos="34000">
              <a:schemeClr val="tx1">
                <a:lumMod val="65000"/>
                <a:lumOff val="35000"/>
              </a:schemeClr>
            </a:gs>
            <a:gs pos="69000">
              <a:schemeClr val="bg2">
                <a:lumMod val="25000"/>
              </a:schemeClr>
            </a:gs>
            <a:gs pos="97000">
              <a:schemeClr val="bg2">
                <a:lumMod val="2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8" name="Group 207">
            <a:extLst>
              <a:ext uri="{FF2B5EF4-FFF2-40B4-BE49-F238E27FC236}">
                <a16:creationId xmlns:a16="http://schemas.microsoft.com/office/drawing/2014/main" id="{74D08CE6-2279-4E87-80E8-328CE32FB661}"/>
              </a:ext>
            </a:extLst>
          </p:cNvPr>
          <p:cNvGrpSpPr/>
          <p:nvPr userDrawn="1"/>
        </p:nvGrpSpPr>
        <p:grpSpPr bwMode="ltGray">
          <a:xfrm>
            <a:off x="1334724" y="6472703"/>
            <a:ext cx="6298232" cy="144000"/>
            <a:chOff x="1934816" y="1379408"/>
            <a:chExt cx="6298232" cy="144000"/>
          </a:xfrm>
          <a:solidFill>
            <a:schemeClr val="accent3">
              <a:lumMod val="50000"/>
            </a:schemeClr>
          </a:solidFill>
        </p:grpSpPr>
        <p:sp>
          <p:nvSpPr>
            <p:cNvPr id="209" name="Isosceles Triangle 208">
              <a:extLst>
                <a:ext uri="{FF2B5EF4-FFF2-40B4-BE49-F238E27FC236}">
                  <a16:creationId xmlns:a16="http://schemas.microsoft.com/office/drawing/2014/main" id="{28B61858-01AC-498B-A1A4-4FFDC856AC2A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1936677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0" name="Isosceles Triangle 209">
              <a:extLst>
                <a:ext uri="{FF2B5EF4-FFF2-40B4-BE49-F238E27FC236}">
                  <a16:creationId xmlns:a16="http://schemas.microsoft.com/office/drawing/2014/main" id="{CD7E42CE-458D-45C3-B923-B07618DDC7F6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2346711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1" name="Isosceles Triangle 210">
              <a:extLst>
                <a:ext uri="{FF2B5EF4-FFF2-40B4-BE49-F238E27FC236}">
                  <a16:creationId xmlns:a16="http://schemas.microsoft.com/office/drawing/2014/main" id="{1E98C415-AEA4-4677-B981-79960A51802C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2756745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2" name="Isosceles Triangle 211">
              <a:extLst>
                <a:ext uri="{FF2B5EF4-FFF2-40B4-BE49-F238E27FC236}">
                  <a16:creationId xmlns:a16="http://schemas.microsoft.com/office/drawing/2014/main" id="{3705CF83-CB5A-407F-B440-B0FAAA6A324B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3166779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3" name="Isosceles Triangle 212">
              <a:extLst>
                <a:ext uri="{FF2B5EF4-FFF2-40B4-BE49-F238E27FC236}">
                  <a16:creationId xmlns:a16="http://schemas.microsoft.com/office/drawing/2014/main" id="{78D8BA70-9740-43F1-B08C-AF1363D30393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3576813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4" name="Isosceles Triangle 213">
              <a:extLst>
                <a:ext uri="{FF2B5EF4-FFF2-40B4-BE49-F238E27FC236}">
                  <a16:creationId xmlns:a16="http://schemas.microsoft.com/office/drawing/2014/main" id="{7CB94ABC-D8CA-430C-909F-FEE86F7B6F19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3986847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5" name="Isosceles Triangle 214">
              <a:extLst>
                <a:ext uri="{FF2B5EF4-FFF2-40B4-BE49-F238E27FC236}">
                  <a16:creationId xmlns:a16="http://schemas.microsoft.com/office/drawing/2014/main" id="{D61AF376-72EF-4836-AFA6-B7DBA522BE31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4396881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6" name="Isosceles Triangle 215">
              <a:extLst>
                <a:ext uri="{FF2B5EF4-FFF2-40B4-BE49-F238E27FC236}">
                  <a16:creationId xmlns:a16="http://schemas.microsoft.com/office/drawing/2014/main" id="{985574E1-2044-43B2-8EF4-D8D5DAD1F161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4806915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7" name="Isosceles Triangle 216">
              <a:extLst>
                <a:ext uri="{FF2B5EF4-FFF2-40B4-BE49-F238E27FC236}">
                  <a16:creationId xmlns:a16="http://schemas.microsoft.com/office/drawing/2014/main" id="{1244D39C-F5A6-451D-B9A4-69332A58A29F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5216949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8" name="Isosceles Triangle 217">
              <a:extLst>
                <a:ext uri="{FF2B5EF4-FFF2-40B4-BE49-F238E27FC236}">
                  <a16:creationId xmlns:a16="http://schemas.microsoft.com/office/drawing/2014/main" id="{2625D529-DACE-4FE2-9B75-0CA38C27ED44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5626983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9" name="Isosceles Triangle 218">
              <a:extLst>
                <a:ext uri="{FF2B5EF4-FFF2-40B4-BE49-F238E27FC236}">
                  <a16:creationId xmlns:a16="http://schemas.microsoft.com/office/drawing/2014/main" id="{A57A6747-A573-4A0D-9401-42558DEEB477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6037017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0" name="Isosceles Triangle 219">
              <a:extLst>
                <a:ext uri="{FF2B5EF4-FFF2-40B4-BE49-F238E27FC236}">
                  <a16:creationId xmlns:a16="http://schemas.microsoft.com/office/drawing/2014/main" id="{209F2135-27DE-4AB4-9357-584990C33C00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6447051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1" name="Isosceles Triangle 220">
              <a:extLst>
                <a:ext uri="{FF2B5EF4-FFF2-40B4-BE49-F238E27FC236}">
                  <a16:creationId xmlns:a16="http://schemas.microsoft.com/office/drawing/2014/main" id="{9B18BA0A-F2E1-4365-97DC-0BECC91F916D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6857085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2" name="Isosceles Triangle 221">
              <a:extLst>
                <a:ext uri="{FF2B5EF4-FFF2-40B4-BE49-F238E27FC236}">
                  <a16:creationId xmlns:a16="http://schemas.microsoft.com/office/drawing/2014/main" id="{A76E9515-6A83-49E9-A8B6-82EB0631582D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7267119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3" name="Isosceles Triangle 222">
              <a:extLst>
                <a:ext uri="{FF2B5EF4-FFF2-40B4-BE49-F238E27FC236}">
                  <a16:creationId xmlns:a16="http://schemas.microsoft.com/office/drawing/2014/main" id="{060A141A-7C87-4642-AF97-5F25168DF151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7677153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4" name="Isosceles Triangle 223">
              <a:extLst>
                <a:ext uri="{FF2B5EF4-FFF2-40B4-BE49-F238E27FC236}">
                  <a16:creationId xmlns:a16="http://schemas.microsoft.com/office/drawing/2014/main" id="{A68E6827-7E73-44F4-9687-377EB0DBC0DC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8087187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8F3411FE-0404-4A80-BE1B-A741A3963105}"/>
              </a:ext>
            </a:extLst>
          </p:cNvPr>
          <p:cNvGrpSpPr/>
          <p:nvPr userDrawn="1"/>
        </p:nvGrpSpPr>
        <p:grpSpPr bwMode="ltGray">
          <a:xfrm>
            <a:off x="392695" y="727070"/>
            <a:ext cx="560629" cy="5860337"/>
            <a:chOff x="823807" y="646764"/>
            <a:chExt cx="560629" cy="5860337"/>
          </a:xfrm>
        </p:grpSpPr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68ADA0DB-BD7F-4598-BB12-0FD2CB7FBA56}"/>
                </a:ext>
              </a:extLst>
            </p:cNvPr>
            <p:cNvGrpSpPr/>
            <p:nvPr userDrawn="1"/>
          </p:nvGrpSpPr>
          <p:grpSpPr bwMode="ltGray">
            <a:xfrm>
              <a:off x="823807" y="1269913"/>
              <a:ext cx="560629" cy="252000"/>
              <a:chOff x="9609371" y="214009"/>
              <a:chExt cx="1185182" cy="667614"/>
            </a:xfrm>
          </p:grpSpPr>
          <p:cxnSp>
            <p:nvCxnSpPr>
              <p:cNvPr id="37" name="Straight Connector 36">
                <a:extLst>
                  <a:ext uri="{FF2B5EF4-FFF2-40B4-BE49-F238E27FC236}">
                    <a16:creationId xmlns:a16="http://schemas.microsoft.com/office/drawing/2014/main" id="{A3B04001-5038-4DDD-BA33-414F5FADC8F1}"/>
                  </a:ext>
                </a:extLst>
              </p:cNvPr>
              <p:cNvCxnSpPr/>
              <p:nvPr userDrawn="1"/>
            </p:nvCxnSpPr>
            <p:spPr bwMode="ltGray">
              <a:xfrm flipV="1">
                <a:off x="9609371" y="214009"/>
                <a:ext cx="651755" cy="642025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8" name="Straight Connector 37">
                <a:extLst>
                  <a:ext uri="{FF2B5EF4-FFF2-40B4-BE49-F238E27FC236}">
                    <a16:creationId xmlns:a16="http://schemas.microsoft.com/office/drawing/2014/main" id="{A4D4A327-D3CE-4D58-AD36-B4FFFC72294B}"/>
                  </a:ext>
                </a:extLst>
              </p:cNvPr>
              <p:cNvCxnSpPr>
                <a:cxnSpLocks/>
              </p:cNvCxnSpPr>
              <p:nvPr userDrawn="1"/>
            </p:nvCxnSpPr>
            <p:spPr bwMode="ltGray">
              <a:xfrm rot="5400000" flipV="1">
                <a:off x="10147663" y="234734"/>
                <a:ext cx="651753" cy="642026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C6C3F36F-DF3F-4699-99D6-D79524E06A20}"/>
                </a:ext>
              </a:extLst>
            </p:cNvPr>
            <p:cNvGrpSpPr/>
            <p:nvPr userDrawn="1"/>
          </p:nvGrpSpPr>
          <p:grpSpPr bwMode="ltGray">
            <a:xfrm>
              <a:off x="823807" y="646764"/>
              <a:ext cx="560629" cy="252000"/>
              <a:chOff x="9609371" y="214009"/>
              <a:chExt cx="1185182" cy="667614"/>
            </a:xfrm>
          </p:grpSpPr>
          <p:cxnSp>
            <p:nvCxnSpPr>
              <p:cNvPr id="35" name="Straight Connector 34">
                <a:extLst>
                  <a:ext uri="{FF2B5EF4-FFF2-40B4-BE49-F238E27FC236}">
                    <a16:creationId xmlns:a16="http://schemas.microsoft.com/office/drawing/2014/main" id="{2A8788C4-5F7E-408D-9366-AE0CCA593E39}"/>
                  </a:ext>
                </a:extLst>
              </p:cNvPr>
              <p:cNvCxnSpPr/>
              <p:nvPr userDrawn="1"/>
            </p:nvCxnSpPr>
            <p:spPr bwMode="ltGray">
              <a:xfrm flipV="1">
                <a:off x="9609371" y="214009"/>
                <a:ext cx="651755" cy="642025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6" name="Straight Connector 35">
                <a:extLst>
                  <a:ext uri="{FF2B5EF4-FFF2-40B4-BE49-F238E27FC236}">
                    <a16:creationId xmlns:a16="http://schemas.microsoft.com/office/drawing/2014/main" id="{609FAA70-C1DA-4DD1-8953-647D41CD208B}"/>
                  </a:ext>
                </a:extLst>
              </p:cNvPr>
              <p:cNvCxnSpPr>
                <a:cxnSpLocks/>
              </p:cNvCxnSpPr>
              <p:nvPr userDrawn="1"/>
            </p:nvCxnSpPr>
            <p:spPr bwMode="ltGray">
              <a:xfrm rot="5400000" flipV="1">
                <a:off x="10147663" y="234734"/>
                <a:ext cx="651753" cy="642026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3BFCA10B-F204-42CC-86A7-8881BAC2BBA1}"/>
                </a:ext>
              </a:extLst>
            </p:cNvPr>
            <p:cNvGrpSpPr/>
            <p:nvPr userDrawn="1"/>
          </p:nvGrpSpPr>
          <p:grpSpPr bwMode="ltGray">
            <a:xfrm>
              <a:off x="823807" y="2516211"/>
              <a:ext cx="560629" cy="252000"/>
              <a:chOff x="9609371" y="214009"/>
              <a:chExt cx="1185182" cy="667614"/>
            </a:xfrm>
          </p:grpSpPr>
          <p:cxnSp>
            <p:nvCxnSpPr>
              <p:cNvPr id="33" name="Straight Connector 32">
                <a:extLst>
                  <a:ext uri="{FF2B5EF4-FFF2-40B4-BE49-F238E27FC236}">
                    <a16:creationId xmlns:a16="http://schemas.microsoft.com/office/drawing/2014/main" id="{336C2E17-AEC7-4662-96E3-7C7037B4D812}"/>
                  </a:ext>
                </a:extLst>
              </p:cNvPr>
              <p:cNvCxnSpPr/>
              <p:nvPr userDrawn="1"/>
            </p:nvCxnSpPr>
            <p:spPr bwMode="ltGray">
              <a:xfrm flipV="1">
                <a:off x="9609371" y="214009"/>
                <a:ext cx="651755" cy="642025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4" name="Straight Connector 33">
                <a:extLst>
                  <a:ext uri="{FF2B5EF4-FFF2-40B4-BE49-F238E27FC236}">
                    <a16:creationId xmlns:a16="http://schemas.microsoft.com/office/drawing/2014/main" id="{24C4E9C0-7E06-409D-9DD8-088B22500B59}"/>
                  </a:ext>
                </a:extLst>
              </p:cNvPr>
              <p:cNvCxnSpPr>
                <a:cxnSpLocks/>
              </p:cNvCxnSpPr>
              <p:nvPr userDrawn="1"/>
            </p:nvCxnSpPr>
            <p:spPr bwMode="ltGray">
              <a:xfrm rot="5400000" flipV="1">
                <a:off x="10147663" y="234734"/>
                <a:ext cx="651753" cy="642026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86ACA5A7-B37B-4DB5-8BAE-4941EE4B569F}"/>
                </a:ext>
              </a:extLst>
            </p:cNvPr>
            <p:cNvGrpSpPr/>
            <p:nvPr userDrawn="1"/>
          </p:nvGrpSpPr>
          <p:grpSpPr bwMode="ltGray">
            <a:xfrm>
              <a:off x="823807" y="1893062"/>
              <a:ext cx="560629" cy="252000"/>
              <a:chOff x="9609371" y="214009"/>
              <a:chExt cx="1185182" cy="667614"/>
            </a:xfrm>
          </p:grpSpPr>
          <p:cxnSp>
            <p:nvCxnSpPr>
              <p:cNvPr id="31" name="Straight Connector 30">
                <a:extLst>
                  <a:ext uri="{FF2B5EF4-FFF2-40B4-BE49-F238E27FC236}">
                    <a16:creationId xmlns:a16="http://schemas.microsoft.com/office/drawing/2014/main" id="{E6A9E893-78A1-48E3-B083-2E83F8AA0EBF}"/>
                  </a:ext>
                </a:extLst>
              </p:cNvPr>
              <p:cNvCxnSpPr/>
              <p:nvPr userDrawn="1"/>
            </p:nvCxnSpPr>
            <p:spPr bwMode="ltGray">
              <a:xfrm flipV="1">
                <a:off x="9609371" y="214009"/>
                <a:ext cx="651755" cy="642025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2" name="Straight Connector 31">
                <a:extLst>
                  <a:ext uri="{FF2B5EF4-FFF2-40B4-BE49-F238E27FC236}">
                    <a16:creationId xmlns:a16="http://schemas.microsoft.com/office/drawing/2014/main" id="{EF51A8A6-BACE-4CCD-AB88-1F0905ADBD3B}"/>
                  </a:ext>
                </a:extLst>
              </p:cNvPr>
              <p:cNvCxnSpPr>
                <a:cxnSpLocks/>
              </p:cNvCxnSpPr>
              <p:nvPr userDrawn="1"/>
            </p:nvCxnSpPr>
            <p:spPr bwMode="ltGray">
              <a:xfrm rot="5400000" flipV="1">
                <a:off x="10147663" y="234734"/>
                <a:ext cx="651753" cy="642026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4FA58228-EF18-49C2-85CF-0CC1B8B4F12D}"/>
                </a:ext>
              </a:extLst>
            </p:cNvPr>
            <p:cNvGrpSpPr/>
            <p:nvPr userDrawn="1"/>
          </p:nvGrpSpPr>
          <p:grpSpPr bwMode="ltGray">
            <a:xfrm>
              <a:off x="823807" y="3762509"/>
              <a:ext cx="560629" cy="252000"/>
              <a:chOff x="9609371" y="214009"/>
              <a:chExt cx="1185182" cy="667614"/>
            </a:xfrm>
          </p:grpSpPr>
          <p:cxnSp>
            <p:nvCxnSpPr>
              <p:cNvPr id="29" name="Straight Connector 28">
                <a:extLst>
                  <a:ext uri="{FF2B5EF4-FFF2-40B4-BE49-F238E27FC236}">
                    <a16:creationId xmlns:a16="http://schemas.microsoft.com/office/drawing/2014/main" id="{1E45429A-A585-4EAA-BAA6-9E770F0CD512}"/>
                  </a:ext>
                </a:extLst>
              </p:cNvPr>
              <p:cNvCxnSpPr/>
              <p:nvPr userDrawn="1"/>
            </p:nvCxnSpPr>
            <p:spPr bwMode="ltGray">
              <a:xfrm flipV="1">
                <a:off x="9609371" y="214009"/>
                <a:ext cx="651755" cy="642025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Straight Connector 29">
                <a:extLst>
                  <a:ext uri="{FF2B5EF4-FFF2-40B4-BE49-F238E27FC236}">
                    <a16:creationId xmlns:a16="http://schemas.microsoft.com/office/drawing/2014/main" id="{8B4289F0-7B0E-469F-A594-3C71263405DB}"/>
                  </a:ext>
                </a:extLst>
              </p:cNvPr>
              <p:cNvCxnSpPr>
                <a:cxnSpLocks/>
              </p:cNvCxnSpPr>
              <p:nvPr userDrawn="1"/>
            </p:nvCxnSpPr>
            <p:spPr bwMode="ltGray">
              <a:xfrm rot="5400000" flipV="1">
                <a:off x="10147663" y="234734"/>
                <a:ext cx="651753" cy="642026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4" name="Group 13">
              <a:extLst>
                <a:ext uri="{FF2B5EF4-FFF2-40B4-BE49-F238E27FC236}">
                  <a16:creationId xmlns:a16="http://schemas.microsoft.com/office/drawing/2014/main" id="{95F53879-0106-48A1-9872-9E4E0B730739}"/>
                </a:ext>
              </a:extLst>
            </p:cNvPr>
            <p:cNvGrpSpPr/>
            <p:nvPr userDrawn="1"/>
          </p:nvGrpSpPr>
          <p:grpSpPr bwMode="ltGray">
            <a:xfrm>
              <a:off x="823807" y="3139360"/>
              <a:ext cx="560629" cy="252000"/>
              <a:chOff x="9609371" y="214009"/>
              <a:chExt cx="1185182" cy="667614"/>
            </a:xfrm>
          </p:grpSpPr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8591BA46-D245-406C-A366-7076EA152FD8}"/>
                  </a:ext>
                </a:extLst>
              </p:cNvPr>
              <p:cNvCxnSpPr/>
              <p:nvPr userDrawn="1"/>
            </p:nvCxnSpPr>
            <p:spPr bwMode="ltGray">
              <a:xfrm flipV="1">
                <a:off x="9609371" y="214009"/>
                <a:ext cx="651755" cy="642025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C7FC54B5-3B57-4A7E-A0E1-DB6944326370}"/>
                  </a:ext>
                </a:extLst>
              </p:cNvPr>
              <p:cNvCxnSpPr>
                <a:cxnSpLocks/>
              </p:cNvCxnSpPr>
              <p:nvPr userDrawn="1"/>
            </p:nvCxnSpPr>
            <p:spPr bwMode="ltGray">
              <a:xfrm rot="5400000" flipV="1">
                <a:off x="10147663" y="234734"/>
                <a:ext cx="651753" cy="642026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8CCCC63E-9C75-4B61-9BAE-DAD2630FA951}"/>
                </a:ext>
              </a:extLst>
            </p:cNvPr>
            <p:cNvGrpSpPr/>
            <p:nvPr userDrawn="1"/>
          </p:nvGrpSpPr>
          <p:grpSpPr bwMode="ltGray">
            <a:xfrm>
              <a:off x="823807" y="5008807"/>
              <a:ext cx="560629" cy="252000"/>
              <a:chOff x="9609371" y="214009"/>
              <a:chExt cx="1185182" cy="667614"/>
            </a:xfrm>
          </p:grpSpPr>
          <p:cxnSp>
            <p:nvCxnSpPr>
              <p:cNvPr id="25" name="Straight Connector 24">
                <a:extLst>
                  <a:ext uri="{FF2B5EF4-FFF2-40B4-BE49-F238E27FC236}">
                    <a16:creationId xmlns:a16="http://schemas.microsoft.com/office/drawing/2014/main" id="{E4DA1190-55F2-487B-83B7-CC67FF372072}"/>
                  </a:ext>
                </a:extLst>
              </p:cNvPr>
              <p:cNvCxnSpPr/>
              <p:nvPr userDrawn="1"/>
            </p:nvCxnSpPr>
            <p:spPr bwMode="ltGray">
              <a:xfrm flipV="1">
                <a:off x="9609371" y="214009"/>
                <a:ext cx="651755" cy="642025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5267BB02-A8B7-423A-A5CC-01CC00B7358E}"/>
                  </a:ext>
                </a:extLst>
              </p:cNvPr>
              <p:cNvCxnSpPr>
                <a:cxnSpLocks/>
              </p:cNvCxnSpPr>
              <p:nvPr userDrawn="1"/>
            </p:nvCxnSpPr>
            <p:spPr bwMode="ltGray">
              <a:xfrm rot="5400000" flipV="1">
                <a:off x="10147663" y="234734"/>
                <a:ext cx="651753" cy="642026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6" name="Group 15">
              <a:extLst>
                <a:ext uri="{FF2B5EF4-FFF2-40B4-BE49-F238E27FC236}">
                  <a16:creationId xmlns:a16="http://schemas.microsoft.com/office/drawing/2014/main" id="{F4D46D52-EF9A-40F7-A43C-D96296BA93AA}"/>
                </a:ext>
              </a:extLst>
            </p:cNvPr>
            <p:cNvGrpSpPr/>
            <p:nvPr userDrawn="1"/>
          </p:nvGrpSpPr>
          <p:grpSpPr bwMode="ltGray">
            <a:xfrm>
              <a:off x="823807" y="4385658"/>
              <a:ext cx="560629" cy="252000"/>
              <a:chOff x="9609371" y="214009"/>
              <a:chExt cx="1185182" cy="667614"/>
            </a:xfrm>
          </p:grpSpPr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0EBDDB39-66EB-4653-80EC-EF427C0DD9B2}"/>
                  </a:ext>
                </a:extLst>
              </p:cNvPr>
              <p:cNvCxnSpPr/>
              <p:nvPr userDrawn="1"/>
            </p:nvCxnSpPr>
            <p:spPr bwMode="ltGray">
              <a:xfrm flipV="1">
                <a:off x="9609371" y="214009"/>
                <a:ext cx="651755" cy="642025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55CF2488-6BFB-46E3-895B-CD948CF0D1A1}"/>
                  </a:ext>
                </a:extLst>
              </p:cNvPr>
              <p:cNvCxnSpPr>
                <a:cxnSpLocks/>
              </p:cNvCxnSpPr>
              <p:nvPr userDrawn="1"/>
            </p:nvCxnSpPr>
            <p:spPr bwMode="ltGray">
              <a:xfrm rot="5400000" flipV="1">
                <a:off x="10147663" y="234734"/>
                <a:ext cx="651753" cy="642026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6426856A-91AC-43CF-A9B5-4BF33A7E62A7}"/>
                </a:ext>
              </a:extLst>
            </p:cNvPr>
            <p:cNvGrpSpPr/>
            <p:nvPr userDrawn="1"/>
          </p:nvGrpSpPr>
          <p:grpSpPr bwMode="ltGray">
            <a:xfrm>
              <a:off x="823807" y="6255101"/>
              <a:ext cx="560629" cy="252000"/>
              <a:chOff x="9609371" y="214009"/>
              <a:chExt cx="1185182" cy="667614"/>
            </a:xfrm>
          </p:grpSpPr>
          <p:cxnSp>
            <p:nvCxnSpPr>
              <p:cNvPr id="21" name="Straight Connector 20">
                <a:extLst>
                  <a:ext uri="{FF2B5EF4-FFF2-40B4-BE49-F238E27FC236}">
                    <a16:creationId xmlns:a16="http://schemas.microsoft.com/office/drawing/2014/main" id="{4E1A66B4-24B8-41B6-A1DA-B191F1CE2C68}"/>
                  </a:ext>
                </a:extLst>
              </p:cNvPr>
              <p:cNvCxnSpPr/>
              <p:nvPr userDrawn="1"/>
            </p:nvCxnSpPr>
            <p:spPr bwMode="ltGray">
              <a:xfrm flipV="1">
                <a:off x="9609371" y="214009"/>
                <a:ext cx="651755" cy="642025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7EA44D94-8420-4697-A34E-335461C8120F}"/>
                  </a:ext>
                </a:extLst>
              </p:cNvPr>
              <p:cNvCxnSpPr>
                <a:cxnSpLocks/>
              </p:cNvCxnSpPr>
              <p:nvPr userDrawn="1"/>
            </p:nvCxnSpPr>
            <p:spPr bwMode="ltGray">
              <a:xfrm rot="5400000" flipV="1">
                <a:off x="10147663" y="234734"/>
                <a:ext cx="651753" cy="642026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18" name="Group 17">
              <a:extLst>
                <a:ext uri="{FF2B5EF4-FFF2-40B4-BE49-F238E27FC236}">
                  <a16:creationId xmlns:a16="http://schemas.microsoft.com/office/drawing/2014/main" id="{EB79BFC1-4E08-423C-AD6B-1BB7D70043F1}"/>
                </a:ext>
              </a:extLst>
            </p:cNvPr>
            <p:cNvGrpSpPr/>
            <p:nvPr userDrawn="1"/>
          </p:nvGrpSpPr>
          <p:grpSpPr bwMode="ltGray">
            <a:xfrm>
              <a:off x="823807" y="5631956"/>
              <a:ext cx="560629" cy="252000"/>
              <a:chOff x="9609371" y="214009"/>
              <a:chExt cx="1185182" cy="667614"/>
            </a:xfrm>
          </p:grpSpPr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1A5CF217-137E-47A2-9EBE-3D4D8704FCBE}"/>
                  </a:ext>
                </a:extLst>
              </p:cNvPr>
              <p:cNvCxnSpPr/>
              <p:nvPr userDrawn="1"/>
            </p:nvCxnSpPr>
            <p:spPr bwMode="ltGray">
              <a:xfrm flipV="1">
                <a:off x="9609371" y="214009"/>
                <a:ext cx="651755" cy="642025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6E9E628C-E5B0-4006-A684-9959E9BFD0C3}"/>
                  </a:ext>
                </a:extLst>
              </p:cNvPr>
              <p:cNvCxnSpPr>
                <a:cxnSpLocks/>
              </p:cNvCxnSpPr>
              <p:nvPr userDrawn="1"/>
            </p:nvCxnSpPr>
            <p:spPr bwMode="ltGray">
              <a:xfrm rot="5400000" flipV="1">
                <a:off x="10147663" y="234734"/>
                <a:ext cx="651753" cy="642026"/>
              </a:xfrm>
              <a:prstGeom prst="line">
                <a:avLst/>
              </a:prstGeom>
              <a:ln w="92075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2F55F3B-36AB-4155-8593-9E6AD42F5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952" y="365125"/>
            <a:ext cx="10044096" cy="1325563"/>
          </a:xfrm>
          <a:prstGeom prst="rect">
            <a:avLst/>
          </a:prstGeom>
          <a:noFill/>
          <a:ln w="19050">
            <a:noFill/>
          </a:ln>
        </p:spPr>
        <p:txBody>
          <a:bodyPr vert="horz" lIns="180000" tIns="180000" rIns="180000" bIns="1800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89C5360-E815-4AA6-8B80-8822A54288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73952" y="1825625"/>
            <a:ext cx="10044094" cy="435133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7279C5-E4D6-4969-A892-DCE7D824D8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4"/>
                </a:solidFill>
              </a:defRPr>
            </a:lvl1pPr>
          </a:lstStyle>
          <a:p>
            <a:endParaRPr lang="en-US" dirty="0"/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1168C382-4C37-4123-B372-CE59694DB4DC}"/>
              </a:ext>
            </a:extLst>
          </p:cNvPr>
          <p:cNvCxnSpPr/>
          <p:nvPr userDrawn="1"/>
        </p:nvCxnSpPr>
        <p:spPr bwMode="ltGray">
          <a:xfrm>
            <a:off x="11772088" y="372427"/>
            <a:ext cx="0" cy="6488349"/>
          </a:xfrm>
          <a:prstGeom prst="line">
            <a:avLst/>
          </a:prstGeom>
          <a:ln w="22225">
            <a:solidFill>
              <a:schemeClr val="accent3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0" name="Group 39">
            <a:extLst>
              <a:ext uri="{FF2B5EF4-FFF2-40B4-BE49-F238E27FC236}">
                <a16:creationId xmlns:a16="http://schemas.microsoft.com/office/drawing/2014/main" id="{1C1FC2CC-E344-44FA-8F21-311C8F2F4D94}"/>
              </a:ext>
            </a:extLst>
          </p:cNvPr>
          <p:cNvGrpSpPr/>
          <p:nvPr userDrawn="1"/>
        </p:nvGrpSpPr>
        <p:grpSpPr bwMode="ltGray">
          <a:xfrm>
            <a:off x="11251017" y="383314"/>
            <a:ext cx="113391" cy="6433420"/>
            <a:chOff x="11251017" y="383314"/>
            <a:chExt cx="113391" cy="6433420"/>
          </a:xfrm>
        </p:grpSpPr>
        <p:grpSp>
          <p:nvGrpSpPr>
            <p:cNvPr id="41" name="Group 40">
              <a:extLst>
                <a:ext uri="{FF2B5EF4-FFF2-40B4-BE49-F238E27FC236}">
                  <a16:creationId xmlns:a16="http://schemas.microsoft.com/office/drawing/2014/main" id="{6A35CA43-4430-413D-BC2C-A2C0FF28078A}"/>
                </a:ext>
              </a:extLst>
            </p:cNvPr>
            <p:cNvGrpSpPr>
              <a:grpSpLocks noChangeAspect="1"/>
            </p:cNvGrpSpPr>
            <p:nvPr userDrawn="1"/>
          </p:nvGrpSpPr>
          <p:grpSpPr bwMode="ltGray">
            <a:xfrm flipV="1">
              <a:off x="11255522" y="383314"/>
              <a:ext cx="108000" cy="1128940"/>
              <a:chOff x="823807" y="646764"/>
              <a:chExt cx="560629" cy="5860337"/>
            </a:xfrm>
          </p:grpSpPr>
          <p:grpSp>
            <p:nvGrpSpPr>
              <p:cNvPr id="178" name="Group 177">
                <a:extLst>
                  <a:ext uri="{FF2B5EF4-FFF2-40B4-BE49-F238E27FC236}">
                    <a16:creationId xmlns:a16="http://schemas.microsoft.com/office/drawing/2014/main" id="{60F7BE71-1257-44AF-81DA-2BFE617496CC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1269913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206" name="Straight Connector 205">
                  <a:extLst>
                    <a:ext uri="{FF2B5EF4-FFF2-40B4-BE49-F238E27FC236}">
                      <a16:creationId xmlns:a16="http://schemas.microsoft.com/office/drawing/2014/main" id="{AAC816FB-D1CD-4998-AA27-D7C47321A828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7" name="Straight Connector 206">
                  <a:extLst>
                    <a:ext uri="{FF2B5EF4-FFF2-40B4-BE49-F238E27FC236}">
                      <a16:creationId xmlns:a16="http://schemas.microsoft.com/office/drawing/2014/main" id="{CBA52708-FBA9-4D3F-8AFD-2A0C42939E5A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79" name="Group 178">
                <a:extLst>
                  <a:ext uri="{FF2B5EF4-FFF2-40B4-BE49-F238E27FC236}">
                    <a16:creationId xmlns:a16="http://schemas.microsoft.com/office/drawing/2014/main" id="{F8C248E4-222F-4071-83EE-77FBF532D761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646764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204" name="Straight Connector 203">
                  <a:extLst>
                    <a:ext uri="{FF2B5EF4-FFF2-40B4-BE49-F238E27FC236}">
                      <a16:creationId xmlns:a16="http://schemas.microsoft.com/office/drawing/2014/main" id="{9EFD3D59-4601-4509-B8A8-3A8318FC5FD0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5" name="Straight Connector 204">
                  <a:extLst>
                    <a:ext uri="{FF2B5EF4-FFF2-40B4-BE49-F238E27FC236}">
                      <a16:creationId xmlns:a16="http://schemas.microsoft.com/office/drawing/2014/main" id="{4CC53A45-BAD2-4DCE-A9D0-8859E9ABA6DF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0" name="Group 179">
                <a:extLst>
                  <a:ext uri="{FF2B5EF4-FFF2-40B4-BE49-F238E27FC236}">
                    <a16:creationId xmlns:a16="http://schemas.microsoft.com/office/drawing/2014/main" id="{E9D3F2BA-A7D4-4B12-98C6-E3D44B94F0AF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2516211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202" name="Straight Connector 201">
                  <a:extLst>
                    <a:ext uri="{FF2B5EF4-FFF2-40B4-BE49-F238E27FC236}">
                      <a16:creationId xmlns:a16="http://schemas.microsoft.com/office/drawing/2014/main" id="{608B34BB-4C48-4749-A1FB-3544A4261A19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3" name="Straight Connector 202">
                  <a:extLst>
                    <a:ext uri="{FF2B5EF4-FFF2-40B4-BE49-F238E27FC236}">
                      <a16:creationId xmlns:a16="http://schemas.microsoft.com/office/drawing/2014/main" id="{6932DFEA-755B-46DB-B90A-33D6E50127EB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1" name="Group 180">
                <a:extLst>
                  <a:ext uri="{FF2B5EF4-FFF2-40B4-BE49-F238E27FC236}">
                    <a16:creationId xmlns:a16="http://schemas.microsoft.com/office/drawing/2014/main" id="{C7322DD9-870D-449A-88A5-C2262C783FC0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1893062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200" name="Straight Connector 199">
                  <a:extLst>
                    <a:ext uri="{FF2B5EF4-FFF2-40B4-BE49-F238E27FC236}">
                      <a16:creationId xmlns:a16="http://schemas.microsoft.com/office/drawing/2014/main" id="{FAD59D96-DD4C-4117-9BD2-5F905FCB4F4E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201" name="Straight Connector 200">
                  <a:extLst>
                    <a:ext uri="{FF2B5EF4-FFF2-40B4-BE49-F238E27FC236}">
                      <a16:creationId xmlns:a16="http://schemas.microsoft.com/office/drawing/2014/main" id="{C76AFD39-F790-455E-B01A-CBF1A46161F5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2" name="Group 181">
                <a:extLst>
                  <a:ext uri="{FF2B5EF4-FFF2-40B4-BE49-F238E27FC236}">
                    <a16:creationId xmlns:a16="http://schemas.microsoft.com/office/drawing/2014/main" id="{A53E4027-BE2F-463B-938D-8F626990085A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3762509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98" name="Straight Connector 197">
                  <a:extLst>
                    <a:ext uri="{FF2B5EF4-FFF2-40B4-BE49-F238E27FC236}">
                      <a16:creationId xmlns:a16="http://schemas.microsoft.com/office/drawing/2014/main" id="{A290CACA-2AD6-4E77-8203-6181303AC695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9" name="Straight Connector 198">
                  <a:extLst>
                    <a:ext uri="{FF2B5EF4-FFF2-40B4-BE49-F238E27FC236}">
                      <a16:creationId xmlns:a16="http://schemas.microsoft.com/office/drawing/2014/main" id="{3DF95B9B-BF14-4757-8337-8EF6183E5B6F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3" name="Group 182">
                <a:extLst>
                  <a:ext uri="{FF2B5EF4-FFF2-40B4-BE49-F238E27FC236}">
                    <a16:creationId xmlns:a16="http://schemas.microsoft.com/office/drawing/2014/main" id="{0AEB4FA3-F09D-4D46-BDF9-249488CC1376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3139360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96" name="Straight Connector 195">
                  <a:extLst>
                    <a:ext uri="{FF2B5EF4-FFF2-40B4-BE49-F238E27FC236}">
                      <a16:creationId xmlns:a16="http://schemas.microsoft.com/office/drawing/2014/main" id="{4E5DC4FD-D4B8-4C42-8A18-1959718BB72F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7" name="Straight Connector 196">
                  <a:extLst>
                    <a:ext uri="{FF2B5EF4-FFF2-40B4-BE49-F238E27FC236}">
                      <a16:creationId xmlns:a16="http://schemas.microsoft.com/office/drawing/2014/main" id="{791F0501-8134-4B7B-9256-DC2DB87E3206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4" name="Group 183">
                <a:extLst>
                  <a:ext uri="{FF2B5EF4-FFF2-40B4-BE49-F238E27FC236}">
                    <a16:creationId xmlns:a16="http://schemas.microsoft.com/office/drawing/2014/main" id="{4E52A80F-AEC6-4D02-86D1-D1D6526A8E8B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5008807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94" name="Straight Connector 193">
                  <a:extLst>
                    <a:ext uri="{FF2B5EF4-FFF2-40B4-BE49-F238E27FC236}">
                      <a16:creationId xmlns:a16="http://schemas.microsoft.com/office/drawing/2014/main" id="{0F2CDBF3-CB2C-4F12-882B-099C99B5E1BA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5" name="Straight Connector 194">
                  <a:extLst>
                    <a:ext uri="{FF2B5EF4-FFF2-40B4-BE49-F238E27FC236}">
                      <a16:creationId xmlns:a16="http://schemas.microsoft.com/office/drawing/2014/main" id="{522E2A6E-F051-48DF-B7C5-D5BEAB6C42EA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5" name="Group 184">
                <a:extLst>
                  <a:ext uri="{FF2B5EF4-FFF2-40B4-BE49-F238E27FC236}">
                    <a16:creationId xmlns:a16="http://schemas.microsoft.com/office/drawing/2014/main" id="{A9B43CDC-7F6B-4D1B-A4A4-BC2E1A5B11E2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4385658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92" name="Straight Connector 191">
                  <a:extLst>
                    <a:ext uri="{FF2B5EF4-FFF2-40B4-BE49-F238E27FC236}">
                      <a16:creationId xmlns:a16="http://schemas.microsoft.com/office/drawing/2014/main" id="{FA76246B-BE58-4BF1-83CC-BA3B44CD3A64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3" name="Straight Connector 192">
                  <a:extLst>
                    <a:ext uri="{FF2B5EF4-FFF2-40B4-BE49-F238E27FC236}">
                      <a16:creationId xmlns:a16="http://schemas.microsoft.com/office/drawing/2014/main" id="{F5672388-9715-43DC-9954-308DDB3F3843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6" name="Group 185">
                <a:extLst>
                  <a:ext uri="{FF2B5EF4-FFF2-40B4-BE49-F238E27FC236}">
                    <a16:creationId xmlns:a16="http://schemas.microsoft.com/office/drawing/2014/main" id="{46A7B103-8EF8-4CA6-93A6-E40833D181C3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6255101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90" name="Straight Connector 189">
                  <a:extLst>
                    <a:ext uri="{FF2B5EF4-FFF2-40B4-BE49-F238E27FC236}">
                      <a16:creationId xmlns:a16="http://schemas.microsoft.com/office/drawing/2014/main" id="{DCA6EE69-51BE-4756-AAF7-3E1EFA26C690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91" name="Straight Connector 190">
                  <a:extLst>
                    <a:ext uri="{FF2B5EF4-FFF2-40B4-BE49-F238E27FC236}">
                      <a16:creationId xmlns:a16="http://schemas.microsoft.com/office/drawing/2014/main" id="{FA6ED4EC-2DBB-4573-87AA-DD06D1F3C8AD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87" name="Group 186">
                <a:extLst>
                  <a:ext uri="{FF2B5EF4-FFF2-40B4-BE49-F238E27FC236}">
                    <a16:creationId xmlns:a16="http://schemas.microsoft.com/office/drawing/2014/main" id="{0189110F-9EC5-4AC2-BE15-A0F5C97DD444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5631956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88" name="Straight Connector 187">
                  <a:extLst>
                    <a:ext uri="{FF2B5EF4-FFF2-40B4-BE49-F238E27FC236}">
                      <a16:creationId xmlns:a16="http://schemas.microsoft.com/office/drawing/2014/main" id="{08F5A520-D354-4B8D-BC26-7E3AB06569DE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89" name="Straight Connector 188">
                  <a:extLst>
                    <a:ext uri="{FF2B5EF4-FFF2-40B4-BE49-F238E27FC236}">
                      <a16:creationId xmlns:a16="http://schemas.microsoft.com/office/drawing/2014/main" id="{AE045936-6A7A-4789-9CD2-2BCDA51FE5B4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2" name="Group 41">
              <a:extLst>
                <a:ext uri="{FF2B5EF4-FFF2-40B4-BE49-F238E27FC236}">
                  <a16:creationId xmlns:a16="http://schemas.microsoft.com/office/drawing/2014/main" id="{B3FD5B76-34FB-4520-A3C8-9941E4802A06}"/>
                </a:ext>
              </a:extLst>
            </p:cNvPr>
            <p:cNvGrpSpPr>
              <a:grpSpLocks noChangeAspect="1"/>
            </p:cNvGrpSpPr>
            <p:nvPr userDrawn="1"/>
          </p:nvGrpSpPr>
          <p:grpSpPr bwMode="ltGray">
            <a:xfrm flipV="1">
              <a:off x="11251017" y="1598478"/>
              <a:ext cx="108000" cy="1128940"/>
              <a:chOff x="823807" y="646764"/>
              <a:chExt cx="560629" cy="5860337"/>
            </a:xfrm>
          </p:grpSpPr>
          <p:grpSp>
            <p:nvGrpSpPr>
              <p:cNvPr id="148" name="Group 147">
                <a:extLst>
                  <a:ext uri="{FF2B5EF4-FFF2-40B4-BE49-F238E27FC236}">
                    <a16:creationId xmlns:a16="http://schemas.microsoft.com/office/drawing/2014/main" id="{8E545BA1-8AB3-4C90-9487-D790F88030F5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1269913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76" name="Straight Connector 175">
                  <a:extLst>
                    <a:ext uri="{FF2B5EF4-FFF2-40B4-BE49-F238E27FC236}">
                      <a16:creationId xmlns:a16="http://schemas.microsoft.com/office/drawing/2014/main" id="{6D2FBD6B-5FAF-459C-BBF8-0CFFE8AAFF80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7" name="Straight Connector 176">
                  <a:extLst>
                    <a:ext uri="{FF2B5EF4-FFF2-40B4-BE49-F238E27FC236}">
                      <a16:creationId xmlns:a16="http://schemas.microsoft.com/office/drawing/2014/main" id="{08C1B6A9-7418-4513-A6AD-ED06B2F9D0B2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49" name="Group 148">
                <a:extLst>
                  <a:ext uri="{FF2B5EF4-FFF2-40B4-BE49-F238E27FC236}">
                    <a16:creationId xmlns:a16="http://schemas.microsoft.com/office/drawing/2014/main" id="{529E7E3B-A6EC-48B8-8669-18A08EA8EE1F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646764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74" name="Straight Connector 173">
                  <a:extLst>
                    <a:ext uri="{FF2B5EF4-FFF2-40B4-BE49-F238E27FC236}">
                      <a16:creationId xmlns:a16="http://schemas.microsoft.com/office/drawing/2014/main" id="{F4A9DB9B-7C75-4C52-A184-24831128227E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5" name="Straight Connector 174">
                  <a:extLst>
                    <a:ext uri="{FF2B5EF4-FFF2-40B4-BE49-F238E27FC236}">
                      <a16:creationId xmlns:a16="http://schemas.microsoft.com/office/drawing/2014/main" id="{99F96C1E-CB65-4CB3-9B4C-59685D423875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0" name="Group 149">
                <a:extLst>
                  <a:ext uri="{FF2B5EF4-FFF2-40B4-BE49-F238E27FC236}">
                    <a16:creationId xmlns:a16="http://schemas.microsoft.com/office/drawing/2014/main" id="{FDF418F0-57D1-4B13-8B27-087BC8788D5C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2516211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72" name="Straight Connector 171">
                  <a:extLst>
                    <a:ext uri="{FF2B5EF4-FFF2-40B4-BE49-F238E27FC236}">
                      <a16:creationId xmlns:a16="http://schemas.microsoft.com/office/drawing/2014/main" id="{FFE5886D-4F1C-4A9D-A514-76F36E84FABD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3" name="Straight Connector 172">
                  <a:extLst>
                    <a:ext uri="{FF2B5EF4-FFF2-40B4-BE49-F238E27FC236}">
                      <a16:creationId xmlns:a16="http://schemas.microsoft.com/office/drawing/2014/main" id="{8107F6BB-35DD-407C-AAEF-4D38F0E0E81B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1" name="Group 150">
                <a:extLst>
                  <a:ext uri="{FF2B5EF4-FFF2-40B4-BE49-F238E27FC236}">
                    <a16:creationId xmlns:a16="http://schemas.microsoft.com/office/drawing/2014/main" id="{B2F16D96-8569-4CB4-BF2B-68BAA358D849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1893062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70" name="Straight Connector 169">
                  <a:extLst>
                    <a:ext uri="{FF2B5EF4-FFF2-40B4-BE49-F238E27FC236}">
                      <a16:creationId xmlns:a16="http://schemas.microsoft.com/office/drawing/2014/main" id="{93FDFB3B-58E5-49C3-8952-EE7BF54C48B9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71" name="Straight Connector 170">
                  <a:extLst>
                    <a:ext uri="{FF2B5EF4-FFF2-40B4-BE49-F238E27FC236}">
                      <a16:creationId xmlns:a16="http://schemas.microsoft.com/office/drawing/2014/main" id="{0C4F075C-D251-4D31-B86B-3F872A0A8396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2" name="Group 151">
                <a:extLst>
                  <a:ext uri="{FF2B5EF4-FFF2-40B4-BE49-F238E27FC236}">
                    <a16:creationId xmlns:a16="http://schemas.microsoft.com/office/drawing/2014/main" id="{225BF993-B03A-4552-BE55-0072939A46DB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3762509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68" name="Straight Connector 167">
                  <a:extLst>
                    <a:ext uri="{FF2B5EF4-FFF2-40B4-BE49-F238E27FC236}">
                      <a16:creationId xmlns:a16="http://schemas.microsoft.com/office/drawing/2014/main" id="{A5B3C2A9-1E80-4E35-B8C4-D1B74AA170AE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9" name="Straight Connector 168">
                  <a:extLst>
                    <a:ext uri="{FF2B5EF4-FFF2-40B4-BE49-F238E27FC236}">
                      <a16:creationId xmlns:a16="http://schemas.microsoft.com/office/drawing/2014/main" id="{B7027720-0F9A-4997-9272-0E6E7252AA97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3" name="Group 152">
                <a:extLst>
                  <a:ext uri="{FF2B5EF4-FFF2-40B4-BE49-F238E27FC236}">
                    <a16:creationId xmlns:a16="http://schemas.microsoft.com/office/drawing/2014/main" id="{B97C21F5-1E7C-472C-9F2D-30889D9BB298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3139360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66" name="Straight Connector 165">
                  <a:extLst>
                    <a:ext uri="{FF2B5EF4-FFF2-40B4-BE49-F238E27FC236}">
                      <a16:creationId xmlns:a16="http://schemas.microsoft.com/office/drawing/2014/main" id="{D95EFB2A-AA5E-47F1-8CD0-1718FA8C0A1C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7" name="Straight Connector 166">
                  <a:extLst>
                    <a:ext uri="{FF2B5EF4-FFF2-40B4-BE49-F238E27FC236}">
                      <a16:creationId xmlns:a16="http://schemas.microsoft.com/office/drawing/2014/main" id="{1E3B41F6-4604-45E2-8173-F63C2ACE1EC9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4" name="Group 153">
                <a:extLst>
                  <a:ext uri="{FF2B5EF4-FFF2-40B4-BE49-F238E27FC236}">
                    <a16:creationId xmlns:a16="http://schemas.microsoft.com/office/drawing/2014/main" id="{A9531EC6-7745-4275-93D2-030076597BDD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5008807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64" name="Straight Connector 163">
                  <a:extLst>
                    <a:ext uri="{FF2B5EF4-FFF2-40B4-BE49-F238E27FC236}">
                      <a16:creationId xmlns:a16="http://schemas.microsoft.com/office/drawing/2014/main" id="{928E579E-31A3-4FE4-89AE-18ABBF7AA76B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5" name="Straight Connector 164">
                  <a:extLst>
                    <a:ext uri="{FF2B5EF4-FFF2-40B4-BE49-F238E27FC236}">
                      <a16:creationId xmlns:a16="http://schemas.microsoft.com/office/drawing/2014/main" id="{44B8EE79-28B4-4D2D-8CB2-D17C01807BB5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5" name="Group 154">
                <a:extLst>
                  <a:ext uri="{FF2B5EF4-FFF2-40B4-BE49-F238E27FC236}">
                    <a16:creationId xmlns:a16="http://schemas.microsoft.com/office/drawing/2014/main" id="{566F19C9-9613-4679-95BB-E3DC5ABFF592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4385658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62" name="Straight Connector 161">
                  <a:extLst>
                    <a:ext uri="{FF2B5EF4-FFF2-40B4-BE49-F238E27FC236}">
                      <a16:creationId xmlns:a16="http://schemas.microsoft.com/office/drawing/2014/main" id="{6EFA9651-A1C1-42B4-8F42-3EFB72CFF78C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3" name="Straight Connector 162">
                  <a:extLst>
                    <a:ext uri="{FF2B5EF4-FFF2-40B4-BE49-F238E27FC236}">
                      <a16:creationId xmlns:a16="http://schemas.microsoft.com/office/drawing/2014/main" id="{2C982EE8-87CD-4CD5-9492-935E1AC291BB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6" name="Group 155">
                <a:extLst>
                  <a:ext uri="{FF2B5EF4-FFF2-40B4-BE49-F238E27FC236}">
                    <a16:creationId xmlns:a16="http://schemas.microsoft.com/office/drawing/2014/main" id="{A0E72211-DFBB-4CCA-9D4D-CC98EAEB5D06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6255101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60" name="Straight Connector 159">
                  <a:extLst>
                    <a:ext uri="{FF2B5EF4-FFF2-40B4-BE49-F238E27FC236}">
                      <a16:creationId xmlns:a16="http://schemas.microsoft.com/office/drawing/2014/main" id="{2CA24DBE-A530-42E4-8844-A1E69C3BFF7B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61" name="Straight Connector 160">
                  <a:extLst>
                    <a:ext uri="{FF2B5EF4-FFF2-40B4-BE49-F238E27FC236}">
                      <a16:creationId xmlns:a16="http://schemas.microsoft.com/office/drawing/2014/main" id="{959DB80C-6BBE-4444-818A-890ADBC0E281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57" name="Group 156">
                <a:extLst>
                  <a:ext uri="{FF2B5EF4-FFF2-40B4-BE49-F238E27FC236}">
                    <a16:creationId xmlns:a16="http://schemas.microsoft.com/office/drawing/2014/main" id="{DC2F36C9-3FA9-40AE-AB8F-E69DE9E404A7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5631956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58" name="Straight Connector 157">
                  <a:extLst>
                    <a:ext uri="{FF2B5EF4-FFF2-40B4-BE49-F238E27FC236}">
                      <a16:creationId xmlns:a16="http://schemas.microsoft.com/office/drawing/2014/main" id="{4B2E69C4-0322-40BD-9544-3AD8BDE60D85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59" name="Straight Connector 158">
                  <a:extLst>
                    <a:ext uri="{FF2B5EF4-FFF2-40B4-BE49-F238E27FC236}">
                      <a16:creationId xmlns:a16="http://schemas.microsoft.com/office/drawing/2014/main" id="{6E52F6EA-DEBF-4D80-87A4-9ABFFEBC97E1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B390B1F9-BEB1-4B2E-96EF-027CC1050291}"/>
                </a:ext>
              </a:extLst>
            </p:cNvPr>
            <p:cNvGrpSpPr>
              <a:grpSpLocks noChangeAspect="1"/>
            </p:cNvGrpSpPr>
            <p:nvPr userDrawn="1"/>
          </p:nvGrpSpPr>
          <p:grpSpPr bwMode="ltGray">
            <a:xfrm flipV="1">
              <a:off x="11256052" y="2817231"/>
              <a:ext cx="108000" cy="1128940"/>
              <a:chOff x="823807" y="646764"/>
              <a:chExt cx="560629" cy="5860337"/>
            </a:xfrm>
          </p:grpSpPr>
          <p:grpSp>
            <p:nvGrpSpPr>
              <p:cNvPr id="118" name="Group 117">
                <a:extLst>
                  <a:ext uri="{FF2B5EF4-FFF2-40B4-BE49-F238E27FC236}">
                    <a16:creationId xmlns:a16="http://schemas.microsoft.com/office/drawing/2014/main" id="{B190F10A-8F98-4DAF-9836-F87968BEFBCC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1269913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46" name="Straight Connector 145">
                  <a:extLst>
                    <a:ext uri="{FF2B5EF4-FFF2-40B4-BE49-F238E27FC236}">
                      <a16:creationId xmlns:a16="http://schemas.microsoft.com/office/drawing/2014/main" id="{743775C4-8B9E-4063-84AC-AB3E17C79CD2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7" name="Straight Connector 146">
                  <a:extLst>
                    <a:ext uri="{FF2B5EF4-FFF2-40B4-BE49-F238E27FC236}">
                      <a16:creationId xmlns:a16="http://schemas.microsoft.com/office/drawing/2014/main" id="{F409A077-1394-41B1-8C4C-F78169434747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19" name="Group 118">
                <a:extLst>
                  <a:ext uri="{FF2B5EF4-FFF2-40B4-BE49-F238E27FC236}">
                    <a16:creationId xmlns:a16="http://schemas.microsoft.com/office/drawing/2014/main" id="{E0DFEA8F-23B2-47FC-BE72-B074C6D521F6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646764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44" name="Straight Connector 143">
                  <a:extLst>
                    <a:ext uri="{FF2B5EF4-FFF2-40B4-BE49-F238E27FC236}">
                      <a16:creationId xmlns:a16="http://schemas.microsoft.com/office/drawing/2014/main" id="{D6704ACD-D574-48D6-B6A9-7CF38E1D9E9B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5" name="Straight Connector 144">
                  <a:extLst>
                    <a:ext uri="{FF2B5EF4-FFF2-40B4-BE49-F238E27FC236}">
                      <a16:creationId xmlns:a16="http://schemas.microsoft.com/office/drawing/2014/main" id="{71083131-0D28-428E-9D11-5986C3DF042D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0" name="Group 119">
                <a:extLst>
                  <a:ext uri="{FF2B5EF4-FFF2-40B4-BE49-F238E27FC236}">
                    <a16:creationId xmlns:a16="http://schemas.microsoft.com/office/drawing/2014/main" id="{F0D34E3D-AF9D-4B71-907B-4B939AA7D8CD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2516211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42" name="Straight Connector 141">
                  <a:extLst>
                    <a:ext uri="{FF2B5EF4-FFF2-40B4-BE49-F238E27FC236}">
                      <a16:creationId xmlns:a16="http://schemas.microsoft.com/office/drawing/2014/main" id="{A597A94B-4DE6-4254-A111-17B57435CAE2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3" name="Straight Connector 142">
                  <a:extLst>
                    <a:ext uri="{FF2B5EF4-FFF2-40B4-BE49-F238E27FC236}">
                      <a16:creationId xmlns:a16="http://schemas.microsoft.com/office/drawing/2014/main" id="{C48F4BC4-F3F8-4815-9DB1-840483FFAA46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1" name="Group 120">
                <a:extLst>
                  <a:ext uri="{FF2B5EF4-FFF2-40B4-BE49-F238E27FC236}">
                    <a16:creationId xmlns:a16="http://schemas.microsoft.com/office/drawing/2014/main" id="{1411844E-B0E2-4FB1-9816-94E61C372117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1893062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40" name="Straight Connector 139">
                  <a:extLst>
                    <a:ext uri="{FF2B5EF4-FFF2-40B4-BE49-F238E27FC236}">
                      <a16:creationId xmlns:a16="http://schemas.microsoft.com/office/drawing/2014/main" id="{ACBB654A-4EAD-4FBF-80CF-12F114CD920A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41" name="Straight Connector 140">
                  <a:extLst>
                    <a:ext uri="{FF2B5EF4-FFF2-40B4-BE49-F238E27FC236}">
                      <a16:creationId xmlns:a16="http://schemas.microsoft.com/office/drawing/2014/main" id="{205E88D1-0AC3-4945-B2C0-797A77A773CE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2" name="Group 121">
                <a:extLst>
                  <a:ext uri="{FF2B5EF4-FFF2-40B4-BE49-F238E27FC236}">
                    <a16:creationId xmlns:a16="http://schemas.microsoft.com/office/drawing/2014/main" id="{F42AE2A0-155C-489E-96DE-9680AFC89B11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3762509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38" name="Straight Connector 137">
                  <a:extLst>
                    <a:ext uri="{FF2B5EF4-FFF2-40B4-BE49-F238E27FC236}">
                      <a16:creationId xmlns:a16="http://schemas.microsoft.com/office/drawing/2014/main" id="{AA2EEDD4-F252-4C71-8F18-3A248CD89E46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9" name="Straight Connector 138">
                  <a:extLst>
                    <a:ext uri="{FF2B5EF4-FFF2-40B4-BE49-F238E27FC236}">
                      <a16:creationId xmlns:a16="http://schemas.microsoft.com/office/drawing/2014/main" id="{222ABB66-1E6F-437F-9B73-28F05B20AC52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3" name="Group 122">
                <a:extLst>
                  <a:ext uri="{FF2B5EF4-FFF2-40B4-BE49-F238E27FC236}">
                    <a16:creationId xmlns:a16="http://schemas.microsoft.com/office/drawing/2014/main" id="{BF9B46D6-05E2-4327-9844-A18BFD9DAB5A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3139360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36" name="Straight Connector 135">
                  <a:extLst>
                    <a:ext uri="{FF2B5EF4-FFF2-40B4-BE49-F238E27FC236}">
                      <a16:creationId xmlns:a16="http://schemas.microsoft.com/office/drawing/2014/main" id="{8CD404FB-1073-4332-9F52-D7CE8B52CD85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7" name="Straight Connector 136">
                  <a:extLst>
                    <a:ext uri="{FF2B5EF4-FFF2-40B4-BE49-F238E27FC236}">
                      <a16:creationId xmlns:a16="http://schemas.microsoft.com/office/drawing/2014/main" id="{A4026EBE-079A-4D34-AC99-27BB3BD9940B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4" name="Group 123">
                <a:extLst>
                  <a:ext uri="{FF2B5EF4-FFF2-40B4-BE49-F238E27FC236}">
                    <a16:creationId xmlns:a16="http://schemas.microsoft.com/office/drawing/2014/main" id="{495E8416-F7C2-4984-90CB-282238D8FF29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5008807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34" name="Straight Connector 133">
                  <a:extLst>
                    <a:ext uri="{FF2B5EF4-FFF2-40B4-BE49-F238E27FC236}">
                      <a16:creationId xmlns:a16="http://schemas.microsoft.com/office/drawing/2014/main" id="{8ED3D435-2134-47A4-8AEC-BBFD5976B3A2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5" name="Straight Connector 134">
                  <a:extLst>
                    <a:ext uri="{FF2B5EF4-FFF2-40B4-BE49-F238E27FC236}">
                      <a16:creationId xmlns:a16="http://schemas.microsoft.com/office/drawing/2014/main" id="{92AA8088-51C9-43CD-A093-086E451618A9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5" name="Group 124">
                <a:extLst>
                  <a:ext uri="{FF2B5EF4-FFF2-40B4-BE49-F238E27FC236}">
                    <a16:creationId xmlns:a16="http://schemas.microsoft.com/office/drawing/2014/main" id="{8CB00E62-A6CF-4333-AC56-DDBA20486436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4385658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32" name="Straight Connector 131">
                  <a:extLst>
                    <a:ext uri="{FF2B5EF4-FFF2-40B4-BE49-F238E27FC236}">
                      <a16:creationId xmlns:a16="http://schemas.microsoft.com/office/drawing/2014/main" id="{0325B78F-99DD-4130-894A-AAC88075744A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3" name="Straight Connector 132">
                  <a:extLst>
                    <a:ext uri="{FF2B5EF4-FFF2-40B4-BE49-F238E27FC236}">
                      <a16:creationId xmlns:a16="http://schemas.microsoft.com/office/drawing/2014/main" id="{EE2F1D94-AE08-4EA7-91F1-C090B9267145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6" name="Group 125">
                <a:extLst>
                  <a:ext uri="{FF2B5EF4-FFF2-40B4-BE49-F238E27FC236}">
                    <a16:creationId xmlns:a16="http://schemas.microsoft.com/office/drawing/2014/main" id="{7923DA68-3002-422D-8937-AFC4CDF31D7A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6255101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30" name="Straight Connector 129">
                  <a:extLst>
                    <a:ext uri="{FF2B5EF4-FFF2-40B4-BE49-F238E27FC236}">
                      <a16:creationId xmlns:a16="http://schemas.microsoft.com/office/drawing/2014/main" id="{3D61FCA4-192F-4A44-9CF6-39D58F07E682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31" name="Straight Connector 130">
                  <a:extLst>
                    <a:ext uri="{FF2B5EF4-FFF2-40B4-BE49-F238E27FC236}">
                      <a16:creationId xmlns:a16="http://schemas.microsoft.com/office/drawing/2014/main" id="{ACE78832-3AD6-47CF-8B6F-0C7CCAE7F056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E1B6E473-76AE-464F-A2DD-9E839F43B4C1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5631956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28" name="Straight Connector 127">
                  <a:extLst>
                    <a:ext uri="{FF2B5EF4-FFF2-40B4-BE49-F238E27FC236}">
                      <a16:creationId xmlns:a16="http://schemas.microsoft.com/office/drawing/2014/main" id="{47F66FE7-B539-4E2C-99DA-053120A96E18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29" name="Straight Connector 128">
                  <a:extLst>
                    <a:ext uri="{FF2B5EF4-FFF2-40B4-BE49-F238E27FC236}">
                      <a16:creationId xmlns:a16="http://schemas.microsoft.com/office/drawing/2014/main" id="{A8B7B440-761C-48C0-877F-E02E2672CF21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4" name="Group 43">
              <a:extLst>
                <a:ext uri="{FF2B5EF4-FFF2-40B4-BE49-F238E27FC236}">
                  <a16:creationId xmlns:a16="http://schemas.microsoft.com/office/drawing/2014/main" id="{4A4F1BB9-509C-4758-B85B-F62C21322A90}"/>
                </a:ext>
              </a:extLst>
            </p:cNvPr>
            <p:cNvGrpSpPr>
              <a:grpSpLocks noChangeAspect="1"/>
            </p:cNvGrpSpPr>
            <p:nvPr userDrawn="1"/>
          </p:nvGrpSpPr>
          <p:grpSpPr bwMode="ltGray">
            <a:xfrm flipV="1">
              <a:off x="11251547" y="4032395"/>
              <a:ext cx="108000" cy="1128940"/>
              <a:chOff x="823807" y="646764"/>
              <a:chExt cx="560629" cy="5860337"/>
            </a:xfrm>
          </p:grpSpPr>
          <p:grpSp>
            <p:nvGrpSpPr>
              <p:cNvPr id="88" name="Group 87">
                <a:extLst>
                  <a:ext uri="{FF2B5EF4-FFF2-40B4-BE49-F238E27FC236}">
                    <a16:creationId xmlns:a16="http://schemas.microsoft.com/office/drawing/2014/main" id="{CC52E98B-BB6E-48AB-BE58-E5C4E278EE3E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1269913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16" name="Straight Connector 115">
                  <a:extLst>
                    <a:ext uri="{FF2B5EF4-FFF2-40B4-BE49-F238E27FC236}">
                      <a16:creationId xmlns:a16="http://schemas.microsoft.com/office/drawing/2014/main" id="{BE29E36F-0C66-4BB1-AB8C-C0B98D8BA8E1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7" name="Straight Connector 116">
                  <a:extLst>
                    <a:ext uri="{FF2B5EF4-FFF2-40B4-BE49-F238E27FC236}">
                      <a16:creationId xmlns:a16="http://schemas.microsoft.com/office/drawing/2014/main" id="{1F711FB7-9249-4E1D-B741-462D250A9308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9" name="Group 88">
                <a:extLst>
                  <a:ext uri="{FF2B5EF4-FFF2-40B4-BE49-F238E27FC236}">
                    <a16:creationId xmlns:a16="http://schemas.microsoft.com/office/drawing/2014/main" id="{59D66259-72A8-47F4-869B-9D489BEFF3B9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646764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14" name="Straight Connector 113">
                  <a:extLst>
                    <a:ext uri="{FF2B5EF4-FFF2-40B4-BE49-F238E27FC236}">
                      <a16:creationId xmlns:a16="http://schemas.microsoft.com/office/drawing/2014/main" id="{F7A08256-2F98-4239-952D-84D04CF4D064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Straight Connector 114">
                  <a:extLst>
                    <a:ext uri="{FF2B5EF4-FFF2-40B4-BE49-F238E27FC236}">
                      <a16:creationId xmlns:a16="http://schemas.microsoft.com/office/drawing/2014/main" id="{33EEC4A9-8D27-4632-BFFB-BC27117F4AF0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0" name="Group 89">
                <a:extLst>
                  <a:ext uri="{FF2B5EF4-FFF2-40B4-BE49-F238E27FC236}">
                    <a16:creationId xmlns:a16="http://schemas.microsoft.com/office/drawing/2014/main" id="{960D3962-548B-473E-8268-FB7031D0C6BF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2516211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12" name="Straight Connector 111">
                  <a:extLst>
                    <a:ext uri="{FF2B5EF4-FFF2-40B4-BE49-F238E27FC236}">
                      <a16:creationId xmlns:a16="http://schemas.microsoft.com/office/drawing/2014/main" id="{125CE321-F689-4E7E-BF07-7A69B28B37B3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>
                  <a:extLst>
                    <a:ext uri="{FF2B5EF4-FFF2-40B4-BE49-F238E27FC236}">
                      <a16:creationId xmlns:a16="http://schemas.microsoft.com/office/drawing/2014/main" id="{93AACA41-7158-4326-BB80-813F799E9353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1" name="Group 90">
                <a:extLst>
                  <a:ext uri="{FF2B5EF4-FFF2-40B4-BE49-F238E27FC236}">
                    <a16:creationId xmlns:a16="http://schemas.microsoft.com/office/drawing/2014/main" id="{944439E3-EC1D-437C-90A9-EA09A85B1089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1893062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10" name="Straight Connector 109">
                  <a:extLst>
                    <a:ext uri="{FF2B5EF4-FFF2-40B4-BE49-F238E27FC236}">
                      <a16:creationId xmlns:a16="http://schemas.microsoft.com/office/drawing/2014/main" id="{FE8A2674-B291-436B-A109-6D0C1DFA432E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1" name="Straight Connector 110">
                  <a:extLst>
                    <a:ext uri="{FF2B5EF4-FFF2-40B4-BE49-F238E27FC236}">
                      <a16:creationId xmlns:a16="http://schemas.microsoft.com/office/drawing/2014/main" id="{6A02E488-2707-439B-AC22-2E8332A2C39E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2" name="Group 91">
                <a:extLst>
                  <a:ext uri="{FF2B5EF4-FFF2-40B4-BE49-F238E27FC236}">
                    <a16:creationId xmlns:a16="http://schemas.microsoft.com/office/drawing/2014/main" id="{4BECEA78-5B77-4A73-B2F4-E6FE6CBAB55F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3762509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08" name="Straight Connector 107">
                  <a:extLst>
                    <a:ext uri="{FF2B5EF4-FFF2-40B4-BE49-F238E27FC236}">
                      <a16:creationId xmlns:a16="http://schemas.microsoft.com/office/drawing/2014/main" id="{9863F243-7362-4550-B376-B77CA6B10C07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9" name="Straight Connector 108">
                  <a:extLst>
                    <a:ext uri="{FF2B5EF4-FFF2-40B4-BE49-F238E27FC236}">
                      <a16:creationId xmlns:a16="http://schemas.microsoft.com/office/drawing/2014/main" id="{C4C42D22-226A-49E7-848D-FF2F16DBA5A7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3" name="Group 92">
                <a:extLst>
                  <a:ext uri="{FF2B5EF4-FFF2-40B4-BE49-F238E27FC236}">
                    <a16:creationId xmlns:a16="http://schemas.microsoft.com/office/drawing/2014/main" id="{DA3EA022-47B2-4BF7-BFC9-503A8E06F13C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3139360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06" name="Straight Connector 105">
                  <a:extLst>
                    <a:ext uri="{FF2B5EF4-FFF2-40B4-BE49-F238E27FC236}">
                      <a16:creationId xmlns:a16="http://schemas.microsoft.com/office/drawing/2014/main" id="{9E34DA36-B8EF-4C32-94E8-F61C021933B4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Straight Connector 106">
                  <a:extLst>
                    <a:ext uri="{FF2B5EF4-FFF2-40B4-BE49-F238E27FC236}">
                      <a16:creationId xmlns:a16="http://schemas.microsoft.com/office/drawing/2014/main" id="{1A63AFFB-FD06-447F-A13B-67526644132D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4" name="Group 93">
                <a:extLst>
                  <a:ext uri="{FF2B5EF4-FFF2-40B4-BE49-F238E27FC236}">
                    <a16:creationId xmlns:a16="http://schemas.microsoft.com/office/drawing/2014/main" id="{EE9DCD55-7E11-4FC6-A25A-C5DD910F9E0C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5008807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04" name="Straight Connector 103">
                  <a:extLst>
                    <a:ext uri="{FF2B5EF4-FFF2-40B4-BE49-F238E27FC236}">
                      <a16:creationId xmlns:a16="http://schemas.microsoft.com/office/drawing/2014/main" id="{E2C08169-603A-4650-B138-32A1EE2E7347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5" name="Straight Connector 104">
                  <a:extLst>
                    <a:ext uri="{FF2B5EF4-FFF2-40B4-BE49-F238E27FC236}">
                      <a16:creationId xmlns:a16="http://schemas.microsoft.com/office/drawing/2014/main" id="{E0F1936B-11E7-447C-8775-6AA0A81516DD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5" name="Group 94">
                <a:extLst>
                  <a:ext uri="{FF2B5EF4-FFF2-40B4-BE49-F238E27FC236}">
                    <a16:creationId xmlns:a16="http://schemas.microsoft.com/office/drawing/2014/main" id="{3EE1F2C3-C8CD-442F-A318-2511139C48E5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4385658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02" name="Straight Connector 101">
                  <a:extLst>
                    <a:ext uri="{FF2B5EF4-FFF2-40B4-BE49-F238E27FC236}">
                      <a16:creationId xmlns:a16="http://schemas.microsoft.com/office/drawing/2014/main" id="{50A234CA-ABDB-4A4E-981B-9317AC0BD1AF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3" name="Straight Connector 102">
                  <a:extLst>
                    <a:ext uri="{FF2B5EF4-FFF2-40B4-BE49-F238E27FC236}">
                      <a16:creationId xmlns:a16="http://schemas.microsoft.com/office/drawing/2014/main" id="{1E75C28F-4301-4736-AE4F-9B73070E6CEC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6" name="Group 95">
                <a:extLst>
                  <a:ext uri="{FF2B5EF4-FFF2-40B4-BE49-F238E27FC236}">
                    <a16:creationId xmlns:a16="http://schemas.microsoft.com/office/drawing/2014/main" id="{F641409E-F58B-4B1B-A5DE-D3AF0099D13A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6255101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100" name="Straight Connector 99">
                  <a:extLst>
                    <a:ext uri="{FF2B5EF4-FFF2-40B4-BE49-F238E27FC236}">
                      <a16:creationId xmlns:a16="http://schemas.microsoft.com/office/drawing/2014/main" id="{20C29CB4-D3A4-4423-A5F2-696DD28CD763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Straight Connector 100">
                  <a:extLst>
                    <a:ext uri="{FF2B5EF4-FFF2-40B4-BE49-F238E27FC236}">
                      <a16:creationId xmlns:a16="http://schemas.microsoft.com/office/drawing/2014/main" id="{872D9876-6AFC-4C3A-B51B-1266F38CB91E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97" name="Group 96">
                <a:extLst>
                  <a:ext uri="{FF2B5EF4-FFF2-40B4-BE49-F238E27FC236}">
                    <a16:creationId xmlns:a16="http://schemas.microsoft.com/office/drawing/2014/main" id="{94010E35-54AE-4BEA-91C6-B79697C177D6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5631956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98" name="Straight Connector 97">
                  <a:extLst>
                    <a:ext uri="{FF2B5EF4-FFF2-40B4-BE49-F238E27FC236}">
                      <a16:creationId xmlns:a16="http://schemas.microsoft.com/office/drawing/2014/main" id="{B9A6BD8B-C7A2-4767-8B05-4F2E641D121C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99" name="Straight Connector 98">
                  <a:extLst>
                    <a:ext uri="{FF2B5EF4-FFF2-40B4-BE49-F238E27FC236}">
                      <a16:creationId xmlns:a16="http://schemas.microsoft.com/office/drawing/2014/main" id="{78874450-D183-478A-8308-B91DBE485D5E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5" name="Group 44">
              <a:extLst>
                <a:ext uri="{FF2B5EF4-FFF2-40B4-BE49-F238E27FC236}">
                  <a16:creationId xmlns:a16="http://schemas.microsoft.com/office/drawing/2014/main" id="{53F90F03-DE74-4AE0-BAD3-618DFAE29D5E}"/>
                </a:ext>
              </a:extLst>
            </p:cNvPr>
            <p:cNvGrpSpPr>
              <a:grpSpLocks noChangeAspect="1"/>
            </p:cNvGrpSpPr>
            <p:nvPr userDrawn="1"/>
          </p:nvGrpSpPr>
          <p:grpSpPr bwMode="ltGray">
            <a:xfrm flipV="1">
              <a:off x="11256408" y="5192894"/>
              <a:ext cx="108000" cy="1128940"/>
              <a:chOff x="823807" y="646764"/>
              <a:chExt cx="560629" cy="5860337"/>
            </a:xfrm>
          </p:grpSpPr>
          <p:grpSp>
            <p:nvGrpSpPr>
              <p:cNvPr id="58" name="Group 57">
                <a:extLst>
                  <a:ext uri="{FF2B5EF4-FFF2-40B4-BE49-F238E27FC236}">
                    <a16:creationId xmlns:a16="http://schemas.microsoft.com/office/drawing/2014/main" id="{1829E466-7AAB-486F-A2BF-84B7B41FFCE1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1269913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86" name="Straight Connector 85">
                  <a:extLst>
                    <a:ext uri="{FF2B5EF4-FFF2-40B4-BE49-F238E27FC236}">
                      <a16:creationId xmlns:a16="http://schemas.microsoft.com/office/drawing/2014/main" id="{7996A9AC-3AB5-4514-BD3E-514D962FBBD8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7" name="Straight Connector 86">
                  <a:extLst>
                    <a:ext uri="{FF2B5EF4-FFF2-40B4-BE49-F238E27FC236}">
                      <a16:creationId xmlns:a16="http://schemas.microsoft.com/office/drawing/2014/main" id="{CAD74ACC-B0A8-4DFA-88EA-61F4F4831D94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59" name="Group 58">
                <a:extLst>
                  <a:ext uri="{FF2B5EF4-FFF2-40B4-BE49-F238E27FC236}">
                    <a16:creationId xmlns:a16="http://schemas.microsoft.com/office/drawing/2014/main" id="{1E6CB2A5-4DD4-4025-8032-4FE66D8C6055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646764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84" name="Straight Connector 83">
                  <a:extLst>
                    <a:ext uri="{FF2B5EF4-FFF2-40B4-BE49-F238E27FC236}">
                      <a16:creationId xmlns:a16="http://schemas.microsoft.com/office/drawing/2014/main" id="{DA30F717-28E7-4E2B-8E88-5AD473946677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5" name="Straight Connector 84">
                  <a:extLst>
                    <a:ext uri="{FF2B5EF4-FFF2-40B4-BE49-F238E27FC236}">
                      <a16:creationId xmlns:a16="http://schemas.microsoft.com/office/drawing/2014/main" id="{2C9C6C5F-0B3C-4632-A8E8-25198ABCC038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0" name="Group 59">
                <a:extLst>
                  <a:ext uri="{FF2B5EF4-FFF2-40B4-BE49-F238E27FC236}">
                    <a16:creationId xmlns:a16="http://schemas.microsoft.com/office/drawing/2014/main" id="{74C2058C-89AC-4433-9BEC-D0767D13810B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2516211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3FA9581C-C2D8-4629-9E3E-92F248726E8B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3" name="Straight Connector 82">
                  <a:extLst>
                    <a:ext uri="{FF2B5EF4-FFF2-40B4-BE49-F238E27FC236}">
                      <a16:creationId xmlns:a16="http://schemas.microsoft.com/office/drawing/2014/main" id="{63FB4AC9-7188-4D61-A207-9DC43BD8EDBB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1" name="Group 60">
                <a:extLst>
                  <a:ext uri="{FF2B5EF4-FFF2-40B4-BE49-F238E27FC236}">
                    <a16:creationId xmlns:a16="http://schemas.microsoft.com/office/drawing/2014/main" id="{14286BD1-9CAD-4DCA-9AA2-DDDA83720310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1893062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80" name="Straight Connector 79">
                  <a:extLst>
                    <a:ext uri="{FF2B5EF4-FFF2-40B4-BE49-F238E27FC236}">
                      <a16:creationId xmlns:a16="http://schemas.microsoft.com/office/drawing/2014/main" id="{4A6FF60E-409C-4EEC-B1F7-5F1F12C61EFB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81" name="Straight Connector 80">
                  <a:extLst>
                    <a:ext uri="{FF2B5EF4-FFF2-40B4-BE49-F238E27FC236}">
                      <a16:creationId xmlns:a16="http://schemas.microsoft.com/office/drawing/2014/main" id="{C99AF263-3575-42AA-8582-9E7972CFB13C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2" name="Group 61">
                <a:extLst>
                  <a:ext uri="{FF2B5EF4-FFF2-40B4-BE49-F238E27FC236}">
                    <a16:creationId xmlns:a16="http://schemas.microsoft.com/office/drawing/2014/main" id="{0551D1EC-D55E-48AE-AEFC-A1392875AF25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3762509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78" name="Straight Connector 77">
                  <a:extLst>
                    <a:ext uri="{FF2B5EF4-FFF2-40B4-BE49-F238E27FC236}">
                      <a16:creationId xmlns:a16="http://schemas.microsoft.com/office/drawing/2014/main" id="{77F47F4A-1738-4A68-9DC6-B45D519C38FE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9" name="Straight Connector 78">
                  <a:extLst>
                    <a:ext uri="{FF2B5EF4-FFF2-40B4-BE49-F238E27FC236}">
                      <a16:creationId xmlns:a16="http://schemas.microsoft.com/office/drawing/2014/main" id="{E4CCCF31-2491-424B-A693-8A4BB7834D44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3" name="Group 62">
                <a:extLst>
                  <a:ext uri="{FF2B5EF4-FFF2-40B4-BE49-F238E27FC236}">
                    <a16:creationId xmlns:a16="http://schemas.microsoft.com/office/drawing/2014/main" id="{75B349AC-2E75-4DD9-BDAF-44ED0459C7F7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3139360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76" name="Straight Connector 75">
                  <a:extLst>
                    <a:ext uri="{FF2B5EF4-FFF2-40B4-BE49-F238E27FC236}">
                      <a16:creationId xmlns:a16="http://schemas.microsoft.com/office/drawing/2014/main" id="{94B9D801-670C-48DD-954B-8A47B24C0272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93721090-9857-4215-A04F-0B0369E19E4D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4" name="Group 63">
                <a:extLst>
                  <a:ext uri="{FF2B5EF4-FFF2-40B4-BE49-F238E27FC236}">
                    <a16:creationId xmlns:a16="http://schemas.microsoft.com/office/drawing/2014/main" id="{6753001B-DDF1-4B20-881E-8641F46AF57A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5008807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74" name="Straight Connector 73">
                  <a:extLst>
                    <a:ext uri="{FF2B5EF4-FFF2-40B4-BE49-F238E27FC236}">
                      <a16:creationId xmlns:a16="http://schemas.microsoft.com/office/drawing/2014/main" id="{26B2D881-A387-4CFC-BF29-117D2B29B3DB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0F01A4DB-D2FF-4347-8BA8-0E4C4AD7318E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5" name="Group 64">
                <a:extLst>
                  <a:ext uri="{FF2B5EF4-FFF2-40B4-BE49-F238E27FC236}">
                    <a16:creationId xmlns:a16="http://schemas.microsoft.com/office/drawing/2014/main" id="{66354242-0E76-4588-9F7B-0509DA07D320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4385658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72" name="Straight Connector 71">
                  <a:extLst>
                    <a:ext uri="{FF2B5EF4-FFF2-40B4-BE49-F238E27FC236}">
                      <a16:creationId xmlns:a16="http://schemas.microsoft.com/office/drawing/2014/main" id="{AEEC84DE-AB8C-4198-B021-010EA5A9E9F2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3" name="Straight Connector 72">
                  <a:extLst>
                    <a:ext uri="{FF2B5EF4-FFF2-40B4-BE49-F238E27FC236}">
                      <a16:creationId xmlns:a16="http://schemas.microsoft.com/office/drawing/2014/main" id="{99B5F5E9-3D96-49A5-B75A-EE2F8D733AE7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6" name="Group 65">
                <a:extLst>
                  <a:ext uri="{FF2B5EF4-FFF2-40B4-BE49-F238E27FC236}">
                    <a16:creationId xmlns:a16="http://schemas.microsoft.com/office/drawing/2014/main" id="{A5043EC2-008D-4B6D-AC84-953D7D7E957B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6255101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70" name="Straight Connector 69">
                  <a:extLst>
                    <a:ext uri="{FF2B5EF4-FFF2-40B4-BE49-F238E27FC236}">
                      <a16:creationId xmlns:a16="http://schemas.microsoft.com/office/drawing/2014/main" id="{FE2A5D90-E2C7-41B4-8BDD-6901945122BD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71" name="Straight Connector 70">
                  <a:extLst>
                    <a:ext uri="{FF2B5EF4-FFF2-40B4-BE49-F238E27FC236}">
                      <a16:creationId xmlns:a16="http://schemas.microsoft.com/office/drawing/2014/main" id="{EBDC7AC1-CEA0-4FBF-993A-64B1A402B3B6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67" name="Group 66">
                <a:extLst>
                  <a:ext uri="{FF2B5EF4-FFF2-40B4-BE49-F238E27FC236}">
                    <a16:creationId xmlns:a16="http://schemas.microsoft.com/office/drawing/2014/main" id="{33774E78-F40A-4F2E-97F8-78B45A1D6AEF}"/>
                  </a:ext>
                </a:extLst>
              </p:cNvPr>
              <p:cNvGrpSpPr/>
              <p:nvPr userDrawn="1"/>
            </p:nvGrpSpPr>
            <p:grpSpPr bwMode="ltGray">
              <a:xfrm>
                <a:off x="823807" y="5631956"/>
                <a:ext cx="560629" cy="252000"/>
                <a:chOff x="9609371" y="214009"/>
                <a:chExt cx="1185182" cy="667614"/>
              </a:xfrm>
            </p:grpSpPr>
            <p:cxnSp>
              <p:nvCxnSpPr>
                <p:cNvPr id="68" name="Straight Connector 67">
                  <a:extLst>
                    <a:ext uri="{FF2B5EF4-FFF2-40B4-BE49-F238E27FC236}">
                      <a16:creationId xmlns:a16="http://schemas.microsoft.com/office/drawing/2014/main" id="{3ED4B3EB-1F17-4E7E-BA53-227D4A7FFB6A}"/>
                    </a:ext>
                  </a:extLst>
                </p:cNvPr>
                <p:cNvCxnSpPr/>
                <p:nvPr userDrawn="1"/>
              </p:nvCxnSpPr>
              <p:spPr bwMode="ltGray">
                <a:xfrm flipV="1">
                  <a:off x="9609371" y="214009"/>
                  <a:ext cx="651755" cy="642025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69" name="Straight Connector 68">
                  <a:extLst>
                    <a:ext uri="{FF2B5EF4-FFF2-40B4-BE49-F238E27FC236}">
                      <a16:creationId xmlns:a16="http://schemas.microsoft.com/office/drawing/2014/main" id="{570C5E10-EDF3-4A57-964A-A7EADEFE3078}"/>
                    </a:ext>
                  </a:extLst>
                </p:cNvPr>
                <p:cNvCxnSpPr>
                  <a:cxnSpLocks/>
                </p:cNvCxnSpPr>
                <p:nvPr userDrawn="1"/>
              </p:nvCxnSpPr>
              <p:spPr bwMode="ltGray">
                <a:xfrm rot="5400000" flipV="1">
                  <a:off x="10147663" y="234734"/>
                  <a:ext cx="651753" cy="642026"/>
                </a:xfrm>
                <a:prstGeom prst="line">
                  <a:avLst/>
                </a:prstGeom>
                <a:ln w="19050">
                  <a:solidFill>
                    <a:schemeClr val="accent3">
                      <a:lumMod val="50000"/>
                    </a:schemeClr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6" name="Group 45">
              <a:extLst>
                <a:ext uri="{FF2B5EF4-FFF2-40B4-BE49-F238E27FC236}">
                  <a16:creationId xmlns:a16="http://schemas.microsoft.com/office/drawing/2014/main" id="{3D1B9C4B-6654-4BC1-94B5-8D59EA46C8DF}"/>
                </a:ext>
              </a:extLst>
            </p:cNvPr>
            <p:cNvGrpSpPr/>
            <p:nvPr userDrawn="1"/>
          </p:nvGrpSpPr>
          <p:grpSpPr bwMode="ltGray">
            <a:xfrm flipV="1">
              <a:off x="11251902" y="6648145"/>
              <a:ext cx="108000" cy="48545"/>
              <a:chOff x="9609371" y="214009"/>
              <a:chExt cx="1185182" cy="667614"/>
            </a:xfrm>
          </p:grpSpPr>
          <p:cxnSp>
            <p:nvCxnSpPr>
              <p:cNvPr id="56" name="Straight Connector 55">
                <a:extLst>
                  <a:ext uri="{FF2B5EF4-FFF2-40B4-BE49-F238E27FC236}">
                    <a16:creationId xmlns:a16="http://schemas.microsoft.com/office/drawing/2014/main" id="{56A138F6-C36C-42D7-9FC5-1B5C1B8E3E99}"/>
                  </a:ext>
                </a:extLst>
              </p:cNvPr>
              <p:cNvCxnSpPr/>
              <p:nvPr userDrawn="1"/>
            </p:nvCxnSpPr>
            <p:spPr bwMode="ltGray">
              <a:xfrm flipV="1">
                <a:off x="9609371" y="214009"/>
                <a:ext cx="651755" cy="642025"/>
              </a:xfrm>
              <a:prstGeom prst="line">
                <a:avLst/>
              </a:prstGeom>
              <a:ln w="1905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Straight Connector 56">
                <a:extLst>
                  <a:ext uri="{FF2B5EF4-FFF2-40B4-BE49-F238E27FC236}">
                    <a16:creationId xmlns:a16="http://schemas.microsoft.com/office/drawing/2014/main" id="{1C775FB4-FFEE-4C85-ABE9-BC3EC2C5C7B4}"/>
                  </a:ext>
                </a:extLst>
              </p:cNvPr>
              <p:cNvCxnSpPr>
                <a:cxnSpLocks/>
              </p:cNvCxnSpPr>
              <p:nvPr userDrawn="1"/>
            </p:nvCxnSpPr>
            <p:spPr bwMode="ltGray">
              <a:xfrm rot="5400000" flipV="1">
                <a:off x="10147663" y="234734"/>
                <a:ext cx="651753" cy="642026"/>
              </a:xfrm>
              <a:prstGeom prst="line">
                <a:avLst/>
              </a:prstGeom>
              <a:ln w="1905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7" name="Group 46">
              <a:extLst>
                <a:ext uri="{FF2B5EF4-FFF2-40B4-BE49-F238E27FC236}">
                  <a16:creationId xmlns:a16="http://schemas.microsoft.com/office/drawing/2014/main" id="{659CF176-81B4-4943-804D-B453E8A28C0C}"/>
                </a:ext>
              </a:extLst>
            </p:cNvPr>
            <p:cNvGrpSpPr/>
            <p:nvPr userDrawn="1"/>
          </p:nvGrpSpPr>
          <p:grpSpPr bwMode="ltGray">
            <a:xfrm flipV="1">
              <a:off x="11251902" y="6768189"/>
              <a:ext cx="108000" cy="48545"/>
              <a:chOff x="9609371" y="214009"/>
              <a:chExt cx="1185182" cy="667614"/>
            </a:xfrm>
          </p:grpSpPr>
          <p:cxnSp>
            <p:nvCxnSpPr>
              <p:cNvPr id="54" name="Straight Connector 53">
                <a:extLst>
                  <a:ext uri="{FF2B5EF4-FFF2-40B4-BE49-F238E27FC236}">
                    <a16:creationId xmlns:a16="http://schemas.microsoft.com/office/drawing/2014/main" id="{60587F02-4514-43DE-B3A9-433D2F06D5AD}"/>
                  </a:ext>
                </a:extLst>
              </p:cNvPr>
              <p:cNvCxnSpPr/>
              <p:nvPr userDrawn="1"/>
            </p:nvCxnSpPr>
            <p:spPr bwMode="ltGray">
              <a:xfrm flipV="1">
                <a:off x="9609371" y="214009"/>
                <a:ext cx="651755" cy="642025"/>
              </a:xfrm>
              <a:prstGeom prst="line">
                <a:avLst/>
              </a:prstGeom>
              <a:ln w="1905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Straight Connector 54">
                <a:extLst>
                  <a:ext uri="{FF2B5EF4-FFF2-40B4-BE49-F238E27FC236}">
                    <a16:creationId xmlns:a16="http://schemas.microsoft.com/office/drawing/2014/main" id="{CC06D143-0748-47D0-B611-C46996855042}"/>
                  </a:ext>
                </a:extLst>
              </p:cNvPr>
              <p:cNvCxnSpPr>
                <a:cxnSpLocks/>
              </p:cNvCxnSpPr>
              <p:nvPr userDrawn="1"/>
            </p:nvCxnSpPr>
            <p:spPr bwMode="ltGray">
              <a:xfrm rot="5400000" flipV="1">
                <a:off x="10147663" y="234734"/>
                <a:ext cx="651753" cy="642026"/>
              </a:xfrm>
              <a:prstGeom prst="line">
                <a:avLst/>
              </a:prstGeom>
              <a:ln w="1905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45A5BDCC-B5C3-40C5-B023-3BC5F920EFD3}"/>
                </a:ext>
              </a:extLst>
            </p:cNvPr>
            <p:cNvGrpSpPr/>
            <p:nvPr userDrawn="1"/>
          </p:nvGrpSpPr>
          <p:grpSpPr bwMode="ltGray">
            <a:xfrm flipV="1">
              <a:off x="11251902" y="6408058"/>
              <a:ext cx="108000" cy="48545"/>
              <a:chOff x="9609371" y="214009"/>
              <a:chExt cx="1185182" cy="667614"/>
            </a:xfrm>
          </p:grpSpPr>
          <p:cxnSp>
            <p:nvCxnSpPr>
              <p:cNvPr id="52" name="Straight Connector 51">
                <a:extLst>
                  <a:ext uri="{FF2B5EF4-FFF2-40B4-BE49-F238E27FC236}">
                    <a16:creationId xmlns:a16="http://schemas.microsoft.com/office/drawing/2014/main" id="{6CDAAEC6-0C9A-4856-8198-59AA25E9A3BE}"/>
                  </a:ext>
                </a:extLst>
              </p:cNvPr>
              <p:cNvCxnSpPr/>
              <p:nvPr userDrawn="1"/>
            </p:nvCxnSpPr>
            <p:spPr bwMode="ltGray">
              <a:xfrm flipV="1">
                <a:off x="9609371" y="214009"/>
                <a:ext cx="651755" cy="642025"/>
              </a:xfrm>
              <a:prstGeom prst="line">
                <a:avLst/>
              </a:prstGeom>
              <a:ln w="1905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Straight Connector 52">
                <a:extLst>
                  <a:ext uri="{FF2B5EF4-FFF2-40B4-BE49-F238E27FC236}">
                    <a16:creationId xmlns:a16="http://schemas.microsoft.com/office/drawing/2014/main" id="{F54BA676-04B7-4EA6-93A9-EE38FCACE2A2}"/>
                  </a:ext>
                </a:extLst>
              </p:cNvPr>
              <p:cNvCxnSpPr>
                <a:cxnSpLocks/>
              </p:cNvCxnSpPr>
              <p:nvPr userDrawn="1"/>
            </p:nvCxnSpPr>
            <p:spPr bwMode="ltGray">
              <a:xfrm rot="5400000" flipV="1">
                <a:off x="10147663" y="234734"/>
                <a:ext cx="651753" cy="642026"/>
              </a:xfrm>
              <a:prstGeom prst="line">
                <a:avLst/>
              </a:prstGeom>
              <a:ln w="1905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3209FF89-F29B-4094-A366-04717E200E70}"/>
                </a:ext>
              </a:extLst>
            </p:cNvPr>
            <p:cNvGrpSpPr/>
            <p:nvPr userDrawn="1"/>
          </p:nvGrpSpPr>
          <p:grpSpPr bwMode="ltGray">
            <a:xfrm flipV="1">
              <a:off x="11251902" y="6528101"/>
              <a:ext cx="108000" cy="48545"/>
              <a:chOff x="9609371" y="214009"/>
              <a:chExt cx="1185182" cy="667614"/>
            </a:xfrm>
          </p:grpSpPr>
          <p:cxnSp>
            <p:nvCxnSpPr>
              <p:cNvPr id="50" name="Straight Connector 49">
                <a:extLst>
                  <a:ext uri="{FF2B5EF4-FFF2-40B4-BE49-F238E27FC236}">
                    <a16:creationId xmlns:a16="http://schemas.microsoft.com/office/drawing/2014/main" id="{ECA70795-1702-485E-AE86-D58132B6ECF0}"/>
                  </a:ext>
                </a:extLst>
              </p:cNvPr>
              <p:cNvCxnSpPr/>
              <p:nvPr userDrawn="1"/>
            </p:nvCxnSpPr>
            <p:spPr bwMode="ltGray">
              <a:xfrm flipV="1">
                <a:off x="9609371" y="214009"/>
                <a:ext cx="651755" cy="642025"/>
              </a:xfrm>
              <a:prstGeom prst="line">
                <a:avLst/>
              </a:prstGeom>
              <a:ln w="1905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1" name="Straight Connector 50">
                <a:extLst>
                  <a:ext uri="{FF2B5EF4-FFF2-40B4-BE49-F238E27FC236}">
                    <a16:creationId xmlns:a16="http://schemas.microsoft.com/office/drawing/2014/main" id="{5FA2304A-6AAC-4A33-986C-DE27C3CF64C6}"/>
                  </a:ext>
                </a:extLst>
              </p:cNvPr>
              <p:cNvCxnSpPr>
                <a:cxnSpLocks/>
              </p:cNvCxnSpPr>
              <p:nvPr userDrawn="1"/>
            </p:nvCxnSpPr>
            <p:spPr bwMode="ltGray">
              <a:xfrm rot="5400000" flipV="1">
                <a:off x="10147663" y="234734"/>
                <a:ext cx="651753" cy="642026"/>
              </a:xfrm>
              <a:prstGeom prst="line">
                <a:avLst/>
              </a:prstGeom>
              <a:ln w="19050">
                <a:solidFill>
                  <a:schemeClr val="accent3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8135737-D740-48D6-ADBF-B8910D6199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220203" y="618218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>
              <a:defRPr lang="en-US" sz="1600" spc="-150" smtClean="0">
                <a:solidFill>
                  <a:schemeClr val="bg1"/>
                </a:solidFill>
              </a:defRPr>
            </a:lvl1pPr>
          </a:lstStyle>
          <a:p>
            <a:pPr algn="r"/>
            <a:fld id="{3D3C4EEC-F499-4A7F-B67B-5709763315B6}" type="slidenum">
              <a:rPr lang="en-US" smtClean="0"/>
              <a:pPr algn="r"/>
              <a:t>‹#›</a:t>
            </a:fld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70E5AEE-BED6-4164-9B3B-8357F8881C70}"/>
              </a:ext>
            </a:extLst>
          </p:cNvPr>
          <p:cNvSpPr/>
          <p:nvPr userDrawn="1"/>
        </p:nvSpPr>
        <p:spPr>
          <a:xfrm>
            <a:off x="0" y="0"/>
            <a:ext cx="12192000" cy="365125"/>
          </a:xfrm>
          <a:prstGeom prst="rect">
            <a:avLst/>
          </a:prstGeom>
          <a:gradFill flip="none" rotWithShape="1">
            <a:gsLst>
              <a:gs pos="0">
                <a:schemeClr val="accent4">
                  <a:lumMod val="92000"/>
                </a:schemeClr>
              </a:gs>
              <a:gs pos="23000">
                <a:schemeClr val="accent4">
                  <a:lumMod val="89000"/>
                </a:schemeClr>
              </a:gs>
              <a:gs pos="69000">
                <a:schemeClr val="accent4">
                  <a:lumMod val="75000"/>
                </a:schemeClr>
              </a:gs>
              <a:gs pos="97000">
                <a:schemeClr val="accent4">
                  <a:lumMod val="7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227" name="Group 226">
            <a:extLst>
              <a:ext uri="{FF2B5EF4-FFF2-40B4-BE49-F238E27FC236}">
                <a16:creationId xmlns:a16="http://schemas.microsoft.com/office/drawing/2014/main" id="{BFB0A26B-E98A-4671-AD6E-C6C42EFC35D7}"/>
              </a:ext>
            </a:extLst>
          </p:cNvPr>
          <p:cNvGrpSpPr/>
          <p:nvPr userDrawn="1"/>
        </p:nvGrpSpPr>
        <p:grpSpPr bwMode="ltGray">
          <a:xfrm flipH="1">
            <a:off x="4578659" y="475428"/>
            <a:ext cx="6298232" cy="144000"/>
            <a:chOff x="1934816" y="1379408"/>
            <a:chExt cx="6298232" cy="144000"/>
          </a:xfrm>
          <a:solidFill>
            <a:schemeClr val="accent3">
              <a:lumMod val="50000"/>
            </a:schemeClr>
          </a:solidFill>
        </p:grpSpPr>
        <p:sp>
          <p:nvSpPr>
            <p:cNvPr id="228" name="Isosceles Triangle 227">
              <a:extLst>
                <a:ext uri="{FF2B5EF4-FFF2-40B4-BE49-F238E27FC236}">
                  <a16:creationId xmlns:a16="http://schemas.microsoft.com/office/drawing/2014/main" id="{5FD7D885-4E73-4F3D-940F-9FD1576B1139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1936677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9" name="Isosceles Triangle 228">
              <a:extLst>
                <a:ext uri="{FF2B5EF4-FFF2-40B4-BE49-F238E27FC236}">
                  <a16:creationId xmlns:a16="http://schemas.microsoft.com/office/drawing/2014/main" id="{863FC7DD-97AB-4F81-A601-2C420D0E2E1F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2346711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0" name="Isosceles Triangle 229">
              <a:extLst>
                <a:ext uri="{FF2B5EF4-FFF2-40B4-BE49-F238E27FC236}">
                  <a16:creationId xmlns:a16="http://schemas.microsoft.com/office/drawing/2014/main" id="{AAB0DD1B-5B76-4AEF-9A78-01243147EBD0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2756745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1" name="Isosceles Triangle 230">
              <a:extLst>
                <a:ext uri="{FF2B5EF4-FFF2-40B4-BE49-F238E27FC236}">
                  <a16:creationId xmlns:a16="http://schemas.microsoft.com/office/drawing/2014/main" id="{5CC58262-ADC6-4D71-A692-1BBCF7E3873E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3166779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2" name="Isosceles Triangle 231">
              <a:extLst>
                <a:ext uri="{FF2B5EF4-FFF2-40B4-BE49-F238E27FC236}">
                  <a16:creationId xmlns:a16="http://schemas.microsoft.com/office/drawing/2014/main" id="{38DED403-3D9A-44C6-BB39-E9256753AC64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3576813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3" name="Isosceles Triangle 232">
              <a:extLst>
                <a:ext uri="{FF2B5EF4-FFF2-40B4-BE49-F238E27FC236}">
                  <a16:creationId xmlns:a16="http://schemas.microsoft.com/office/drawing/2014/main" id="{78668745-83F5-40D4-BE42-6868AB3C54F2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3986847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4" name="Isosceles Triangle 233">
              <a:extLst>
                <a:ext uri="{FF2B5EF4-FFF2-40B4-BE49-F238E27FC236}">
                  <a16:creationId xmlns:a16="http://schemas.microsoft.com/office/drawing/2014/main" id="{9CDBDA02-85D2-4EC9-949B-4984617FDC9D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4396881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5" name="Isosceles Triangle 234">
              <a:extLst>
                <a:ext uri="{FF2B5EF4-FFF2-40B4-BE49-F238E27FC236}">
                  <a16:creationId xmlns:a16="http://schemas.microsoft.com/office/drawing/2014/main" id="{B5B0FC7F-834F-49A6-B524-18CC37838ED2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4806915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6" name="Isosceles Triangle 235">
              <a:extLst>
                <a:ext uri="{FF2B5EF4-FFF2-40B4-BE49-F238E27FC236}">
                  <a16:creationId xmlns:a16="http://schemas.microsoft.com/office/drawing/2014/main" id="{919901EB-B9ED-4F5B-8986-99A103A2D7A7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5216949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7" name="Isosceles Triangle 236">
              <a:extLst>
                <a:ext uri="{FF2B5EF4-FFF2-40B4-BE49-F238E27FC236}">
                  <a16:creationId xmlns:a16="http://schemas.microsoft.com/office/drawing/2014/main" id="{E6677469-A075-483E-BACC-E4A65378531F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5626983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8" name="Isosceles Triangle 237">
              <a:extLst>
                <a:ext uri="{FF2B5EF4-FFF2-40B4-BE49-F238E27FC236}">
                  <a16:creationId xmlns:a16="http://schemas.microsoft.com/office/drawing/2014/main" id="{113DCF5C-AC66-4121-9591-46F39C4A91CC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6037017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9" name="Isosceles Triangle 238">
              <a:extLst>
                <a:ext uri="{FF2B5EF4-FFF2-40B4-BE49-F238E27FC236}">
                  <a16:creationId xmlns:a16="http://schemas.microsoft.com/office/drawing/2014/main" id="{E69140E6-9BDD-4B4A-BEA9-55867938ABE9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6447051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0" name="Isosceles Triangle 239">
              <a:extLst>
                <a:ext uri="{FF2B5EF4-FFF2-40B4-BE49-F238E27FC236}">
                  <a16:creationId xmlns:a16="http://schemas.microsoft.com/office/drawing/2014/main" id="{4F28059F-51EC-4963-8925-4AEB9FE722AF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6857085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1" name="Isosceles Triangle 240">
              <a:extLst>
                <a:ext uri="{FF2B5EF4-FFF2-40B4-BE49-F238E27FC236}">
                  <a16:creationId xmlns:a16="http://schemas.microsoft.com/office/drawing/2014/main" id="{00E9F78A-830B-4BA4-84A5-324E8C330924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7267119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2" name="Isosceles Triangle 241">
              <a:extLst>
                <a:ext uri="{FF2B5EF4-FFF2-40B4-BE49-F238E27FC236}">
                  <a16:creationId xmlns:a16="http://schemas.microsoft.com/office/drawing/2014/main" id="{13550F07-2E83-4DEA-970B-3ACEF9D71790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7677153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3" name="Isosceles Triangle 242">
              <a:extLst>
                <a:ext uri="{FF2B5EF4-FFF2-40B4-BE49-F238E27FC236}">
                  <a16:creationId xmlns:a16="http://schemas.microsoft.com/office/drawing/2014/main" id="{DBAB9A4D-4489-4D34-B97C-4EBE23D8A6A6}"/>
                </a:ext>
              </a:extLst>
            </p:cNvPr>
            <p:cNvSpPr>
              <a:spLocks noChangeAspect="1"/>
            </p:cNvSpPr>
            <p:nvPr userDrawn="1"/>
          </p:nvSpPr>
          <p:spPr bwMode="ltGray">
            <a:xfrm rot="5400000">
              <a:off x="8087187" y="1377547"/>
              <a:ext cx="144000" cy="147722"/>
            </a:xfrm>
            <a:prstGeom prst="triangle">
              <a:avLst/>
            </a:prstGeom>
            <a:grpFill/>
            <a:ln>
              <a:solidFill>
                <a:schemeClr val="accent3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7217639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4" r:id="rId6"/>
    <p:sldLayoutId id="2147483669" r:id="rId7"/>
    <p:sldLayoutId id="2147483655" r:id="rId8"/>
    <p:sldLayoutId id="2147483656" r:id="rId9"/>
    <p:sldLayoutId id="2147483657" r:id="rId10"/>
    <p:sldLayoutId id="2147483658" r:id="rId11"/>
    <p:sldLayoutId id="2147483660" r:id="rId12"/>
    <p:sldLayoutId id="2147483661" r:id="rId13"/>
    <p:sldLayoutId id="2147483659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bg1"/>
          </a:solidFill>
          <a:latin typeface="+mj-lt"/>
          <a:ea typeface="+mj-ea"/>
          <a:cs typeface="Levenim MT" panose="02010502060101010101" pitchFamily="2" charset="-79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Levenim MT" panose="02010502060101010101" pitchFamily="2" charset="-79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Levenim MT" panose="02010502060101010101" pitchFamily="2" charset="-79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bg1"/>
          </a:solidFill>
          <a:latin typeface="+mn-lt"/>
          <a:ea typeface="+mn-ea"/>
          <a:cs typeface="Levenim MT" panose="02010502060101010101" pitchFamily="2" charset="-79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Levenim MT" panose="02010502060101010101" pitchFamily="2" charset="-79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bg1"/>
          </a:solidFill>
          <a:latin typeface="+mn-lt"/>
          <a:ea typeface="+mn-ea"/>
          <a:cs typeface="Levenim MT" panose="02010502060101010101" pitchFamily="2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1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Title 79">
            <a:extLst>
              <a:ext uri="{FF2B5EF4-FFF2-40B4-BE49-F238E27FC236}">
                <a16:creationId xmlns:a16="http://schemas.microsoft.com/office/drawing/2014/main" id="{40EEF04C-0F49-4582-AE7D-B2578C3E3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386223"/>
            <a:ext cx="12192000" cy="1408710"/>
          </a:xfrm>
        </p:spPr>
        <p:txBody>
          <a:bodyPr>
            <a:normAutofit fontScale="90000"/>
          </a:bodyPr>
          <a:lstStyle/>
          <a:p>
            <a:r>
              <a:rPr lang="en-US" dirty="0"/>
              <a:t>Did you know, you can order a meal for after-school. </a:t>
            </a:r>
            <a:br>
              <a:rPr lang="en-US" sz="2400" dirty="0"/>
            </a:br>
            <a:r>
              <a:rPr lang="en-US" sz="4400" dirty="0"/>
              <a:t>Cost </a:t>
            </a:r>
            <a:r>
              <a:rPr lang="en-US" b="1" dirty="0"/>
              <a:t>$3.25</a:t>
            </a:r>
            <a:r>
              <a:rPr lang="en-US" sz="2400" dirty="0"/>
              <a:t> </a:t>
            </a:r>
            <a:br>
              <a:rPr lang="en-US" sz="2400" dirty="0"/>
            </a:br>
            <a:r>
              <a:rPr lang="en-US" sz="2400" dirty="0"/>
              <a:t>Meal includes, a Sandwich, Fruit/Veg., Nutri-Grain Bar, Chip, Water or Milk.</a:t>
            </a:r>
            <a:endParaRPr lang="en-US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9F1FA36-D135-4DE7-ABB4-88256A7C65E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pPr algn="r"/>
            <a:fld id="{3D3C4EEC-F499-4A7F-B67B-5709763315B6}" type="slidenum">
              <a:rPr lang="en-US" smtClean="0"/>
              <a:pPr algn="r"/>
              <a:t>1</a:t>
            </a:fld>
            <a:endParaRPr lang="en-US" dirty="0"/>
          </a:p>
        </p:txBody>
      </p:sp>
      <p:pic>
        <p:nvPicPr>
          <p:cNvPr id="1028" name="Picture 4" descr="Springing Into A New Season of Spring Sports – The Sphinx">
            <a:extLst>
              <a:ext uri="{FF2B5EF4-FFF2-40B4-BE49-F238E27FC236}">
                <a16:creationId xmlns:a16="http://schemas.microsoft.com/office/drawing/2014/main" id="{7E99029F-E76B-42C2-A446-67B55EA5F611}"/>
              </a:ext>
            </a:extLst>
          </p:cNvPr>
          <p:cNvPicPr>
            <a:picLocks noGrp="1" noChangeAspect="1" noChangeArrowheads="1"/>
          </p:cNvPicPr>
          <p:nvPr>
            <p:ph type="pic" sz="quarter" idx="1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086" r="17086"/>
          <a:stretch>
            <a:fillRect/>
          </a:stretch>
        </p:blipFill>
        <p:spPr bwMode="auto">
          <a:xfrm>
            <a:off x="1267729" y="2550025"/>
            <a:ext cx="3729486" cy="3529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31A885A2-34D9-4739-B649-EDDB3E0EA8E4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>
          <a:blip r:embed="rId3"/>
          <a:srcRect l="2682" r="2682"/>
          <a:stretch/>
        </p:blipFill>
        <p:spPr bwMode="auto">
          <a:xfrm>
            <a:off x="4997215" y="1963003"/>
            <a:ext cx="3225596" cy="35291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1" name="Picture 30" descr="C:\Users\sdyke\AppData\Local\Microsoft\Windows\INetCache\Content.MSO\38DEF2CD.tmp">
            <a:extLst>
              <a:ext uri="{FF2B5EF4-FFF2-40B4-BE49-F238E27FC236}">
                <a16:creationId xmlns:a16="http://schemas.microsoft.com/office/drawing/2014/main" id="{1BD61A54-E302-4DF3-97D8-BF295E259CDE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2811" y="2550024"/>
            <a:ext cx="3370878" cy="352916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8" name="Picture 14" descr="Keeping the Brown Bag Safe">
            <a:extLst>
              <a:ext uri="{FF2B5EF4-FFF2-40B4-BE49-F238E27FC236}">
                <a16:creationId xmlns:a16="http://schemas.microsoft.com/office/drawing/2014/main" id="{24D04DE1-DD58-4C52-B58A-C74AC9EE5F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5999" y="5019426"/>
            <a:ext cx="1336654" cy="12362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4938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ustom 14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5400">
          <a:solidFill>
            <a:schemeClr val="accent4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TF22423853_Sports award photo album_AAS_v4" id="{A8ADD10C-C8A2-4081-B8FD-9CB8EE780F98}" vid="{8ADEED8E-CAF7-41D0-90AC-B0E57C31076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291512c1ee715ab617f4c07df79fc1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8256c27c40ca5c40ce1cf6c44f0205df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AB8D0E0B-B83C-4395-A4E3-435F2E2EE5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F5F46E71-9D96-4DD5-A076-0B2F475269D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9784B4D-2F44-455C-B347-CDAF49D085A1}">
  <ds:schemaRefs>
    <ds:schemaRef ds:uri="http://purl.org/dc/terms/"/>
    <ds:schemaRef ds:uri="http://schemas.openxmlformats.org/package/2006/metadata/core-properties"/>
    <ds:schemaRef ds:uri="16c05727-aa75-4e4a-9b5f-8a80a1165891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purl.org/dc/elements/1.1/"/>
    <ds:schemaRef ds:uri="http://schemas.microsoft.com/office/2006/metadata/properties"/>
    <ds:schemaRef ds:uri="71af3243-3dd4-4a8d-8c0d-dd76da1f02a5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Sports award photo album</Template>
  <TotalTime>0</TotalTime>
  <Words>37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Lucida Sans</vt:lpstr>
      <vt:lpstr>Office Theme</vt:lpstr>
      <vt:lpstr>Did you know, you can order a meal for after-school.  Cost $3.25  Meal includes, a Sandwich, Fruit/Veg., Nutri-Grain Bar, Chip, Water or Milk.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2024-03-20T15:30:28Z</dcterms:created>
  <dcterms:modified xsi:type="dcterms:W3CDTF">2024-09-11T13:47:55Z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